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276" r:id="rId3"/>
    <p:sldId id="351" r:id="rId4"/>
    <p:sldId id="586" r:id="rId5"/>
    <p:sldId id="609" r:id="rId6"/>
    <p:sldId id="608" r:id="rId7"/>
    <p:sldId id="309" r:id="rId8"/>
    <p:sldId id="603" r:id="rId9"/>
    <p:sldId id="610" r:id="rId10"/>
    <p:sldId id="554" r:id="rId11"/>
    <p:sldId id="307"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AFB6"/>
    <a:srgbClr val="91971A"/>
    <a:srgbClr val="007A7D"/>
    <a:srgbClr val="0F9699"/>
    <a:srgbClr val="074D67"/>
    <a:srgbClr val="364C73"/>
    <a:srgbClr val="318388"/>
    <a:srgbClr val="CB1B4A"/>
    <a:srgbClr val="2F6F3E"/>
    <a:srgbClr val="C2C92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69" d="100"/>
          <a:sy n="69" d="100"/>
        </p:scale>
        <p:origin x="-696"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200841-148B-4DC1-84AF-EFAB70A98EF4}" type="doc">
      <dgm:prSet loTypeId="urn:microsoft.com/office/officeart/2005/8/layout/cycle7" loCatId="cycle" qsTypeId="urn:microsoft.com/office/officeart/2005/8/quickstyle/simple1" qsCatId="simple" csTypeId="urn:microsoft.com/office/officeart/2005/8/colors/colorful1#1" csCatId="colorful" phldr="1"/>
      <dgm:spPr/>
      <dgm:t>
        <a:bodyPr/>
        <a:lstStyle/>
        <a:p>
          <a:endParaRPr lang="fr-FR"/>
        </a:p>
      </dgm:t>
    </dgm:pt>
    <dgm:pt modelId="{18EF3B3F-7A6D-43A6-B3BB-B52CFB236D29}">
      <dgm:prSet phldrT="[Texte]" custT="1"/>
      <dgm:spPr>
        <a:solidFill>
          <a:schemeClr val="accent4"/>
        </a:solidFill>
      </dgm:spPr>
      <dgm:t>
        <a:bodyPr/>
        <a:lstStyle/>
        <a:p>
          <a:r>
            <a:rPr lang="fr-FR" sz="2400" b="1" dirty="0"/>
            <a:t>Formation Doctorale</a:t>
          </a:r>
        </a:p>
      </dgm:t>
    </dgm:pt>
    <dgm:pt modelId="{838BCBFB-85B3-4290-BB7F-98890FC41AD4}" type="parTrans" cxnId="{218EF3E3-9D25-46D5-887C-FEA11DABFB0F}">
      <dgm:prSet/>
      <dgm:spPr/>
      <dgm:t>
        <a:bodyPr/>
        <a:lstStyle/>
        <a:p>
          <a:endParaRPr lang="fr-FR" sz="4800" b="1"/>
        </a:p>
      </dgm:t>
    </dgm:pt>
    <dgm:pt modelId="{04D6DDBD-2BC5-4EC8-997F-8D81FF386B50}" type="sibTrans" cxnId="{218EF3E3-9D25-46D5-887C-FEA11DABFB0F}">
      <dgm:prSet custT="1"/>
      <dgm:spPr/>
      <dgm:t>
        <a:bodyPr/>
        <a:lstStyle/>
        <a:p>
          <a:endParaRPr lang="fr-FR" sz="1200" b="1"/>
        </a:p>
      </dgm:t>
    </dgm:pt>
    <dgm:pt modelId="{3E6220F6-A28B-4A74-A902-5B4CB56B1637}">
      <dgm:prSet phldrT="[Texte]" custT="1"/>
      <dgm:spPr>
        <a:solidFill>
          <a:srgbClr val="007A7D"/>
        </a:solidFill>
      </dgm:spPr>
      <dgm:t>
        <a:bodyPr/>
        <a:lstStyle/>
        <a:p>
          <a:r>
            <a:rPr lang="fr-FR" sz="2400" b="1" dirty="0"/>
            <a:t>Secteur socioéconomique</a:t>
          </a:r>
        </a:p>
      </dgm:t>
    </dgm:pt>
    <dgm:pt modelId="{3A5E308A-76E6-489D-AAE5-1D6855ACA3FC}" type="parTrans" cxnId="{0F488994-2A7A-4305-A1BF-98BD86C59865}">
      <dgm:prSet/>
      <dgm:spPr/>
      <dgm:t>
        <a:bodyPr/>
        <a:lstStyle/>
        <a:p>
          <a:endParaRPr lang="fr-FR" sz="4800" b="1"/>
        </a:p>
      </dgm:t>
    </dgm:pt>
    <dgm:pt modelId="{0BC5058B-2016-4130-AEE9-22C240FBEE58}" type="sibTrans" cxnId="{0F488994-2A7A-4305-A1BF-98BD86C59865}">
      <dgm:prSet custT="1"/>
      <dgm:spPr/>
      <dgm:t>
        <a:bodyPr/>
        <a:lstStyle/>
        <a:p>
          <a:endParaRPr lang="fr-FR" sz="1200" b="1"/>
        </a:p>
      </dgm:t>
    </dgm:pt>
    <dgm:pt modelId="{A8F005CB-7283-4261-8FAA-10ABA4CE4C07}">
      <dgm:prSet phldrT="[Texte]" custT="1"/>
      <dgm:spPr>
        <a:solidFill>
          <a:srgbClr val="91971A"/>
        </a:solidFill>
      </dgm:spPr>
      <dgm:t>
        <a:bodyPr/>
        <a:lstStyle/>
        <a:p>
          <a:r>
            <a:rPr lang="fr-FR" sz="2400" b="1" dirty="0"/>
            <a:t>Projets </a:t>
          </a:r>
          <a:br>
            <a:rPr lang="fr-FR" sz="2400" b="1" dirty="0"/>
          </a:br>
          <a:r>
            <a:rPr lang="fr-FR" sz="2400" b="1" dirty="0"/>
            <a:t>de recherche</a:t>
          </a:r>
        </a:p>
      </dgm:t>
    </dgm:pt>
    <dgm:pt modelId="{E78F9697-2A81-41A6-9E55-3AF3955475C7}" type="parTrans" cxnId="{EE8A6026-7089-4B01-88AE-64A6A8451800}">
      <dgm:prSet/>
      <dgm:spPr/>
      <dgm:t>
        <a:bodyPr/>
        <a:lstStyle/>
        <a:p>
          <a:endParaRPr lang="fr-FR" sz="4800" b="1"/>
        </a:p>
      </dgm:t>
    </dgm:pt>
    <dgm:pt modelId="{6CE5D998-4444-441A-A654-46BCD7E10D04}" type="sibTrans" cxnId="{EE8A6026-7089-4B01-88AE-64A6A8451800}">
      <dgm:prSet custT="1"/>
      <dgm:spPr/>
      <dgm:t>
        <a:bodyPr/>
        <a:lstStyle/>
        <a:p>
          <a:endParaRPr lang="fr-FR" sz="1200" b="1"/>
        </a:p>
      </dgm:t>
    </dgm:pt>
    <dgm:pt modelId="{67EC24FE-157E-4416-8D16-08AEFF74C1DD}" type="pres">
      <dgm:prSet presAssocID="{02200841-148B-4DC1-84AF-EFAB70A98EF4}" presName="Name0" presStyleCnt="0">
        <dgm:presLayoutVars>
          <dgm:dir/>
          <dgm:resizeHandles val="exact"/>
        </dgm:presLayoutVars>
      </dgm:prSet>
      <dgm:spPr/>
      <dgm:t>
        <a:bodyPr/>
        <a:lstStyle/>
        <a:p>
          <a:endParaRPr lang="fr-FR"/>
        </a:p>
      </dgm:t>
    </dgm:pt>
    <dgm:pt modelId="{7612EAC1-188D-4A67-B909-EAA99B06089E}" type="pres">
      <dgm:prSet presAssocID="{18EF3B3F-7A6D-43A6-B3BB-B52CFB236D29}" presName="node" presStyleLbl="node1" presStyleIdx="0" presStyleCnt="3" custScaleX="154506" custRadScaleRad="100068">
        <dgm:presLayoutVars>
          <dgm:bulletEnabled val="1"/>
        </dgm:presLayoutVars>
      </dgm:prSet>
      <dgm:spPr/>
      <dgm:t>
        <a:bodyPr/>
        <a:lstStyle/>
        <a:p>
          <a:endParaRPr lang="fr-FR"/>
        </a:p>
      </dgm:t>
    </dgm:pt>
    <dgm:pt modelId="{C9A8C6AD-8CA6-49E3-A493-87773863FE6B}" type="pres">
      <dgm:prSet presAssocID="{04D6DDBD-2BC5-4EC8-997F-8D81FF386B50}" presName="sibTrans" presStyleLbl="sibTrans2D1" presStyleIdx="0" presStyleCnt="3" custScaleX="116700" custScaleY="122894"/>
      <dgm:spPr/>
      <dgm:t>
        <a:bodyPr/>
        <a:lstStyle/>
        <a:p>
          <a:endParaRPr lang="fr-FR"/>
        </a:p>
      </dgm:t>
    </dgm:pt>
    <dgm:pt modelId="{5C8A0419-9DEE-4E95-BA04-8E677F0B7E81}" type="pres">
      <dgm:prSet presAssocID="{04D6DDBD-2BC5-4EC8-997F-8D81FF386B50}" presName="connectorText" presStyleLbl="sibTrans2D1" presStyleIdx="0" presStyleCnt="3"/>
      <dgm:spPr/>
      <dgm:t>
        <a:bodyPr/>
        <a:lstStyle/>
        <a:p>
          <a:endParaRPr lang="fr-FR"/>
        </a:p>
      </dgm:t>
    </dgm:pt>
    <dgm:pt modelId="{26810AA0-1A16-4AEC-A1B2-7B9CB78BD4E7}" type="pres">
      <dgm:prSet presAssocID="{3E6220F6-A28B-4A74-A902-5B4CB56B1637}" presName="node" presStyleLbl="node1" presStyleIdx="1" presStyleCnt="3" custScaleX="158160" custRadScaleRad="114586" custRadScaleInc="-6881">
        <dgm:presLayoutVars>
          <dgm:bulletEnabled val="1"/>
        </dgm:presLayoutVars>
      </dgm:prSet>
      <dgm:spPr/>
      <dgm:t>
        <a:bodyPr/>
        <a:lstStyle/>
        <a:p>
          <a:endParaRPr lang="fr-FR"/>
        </a:p>
      </dgm:t>
    </dgm:pt>
    <dgm:pt modelId="{F35B3AE3-DAD5-4973-96E0-0916D414FD49}" type="pres">
      <dgm:prSet presAssocID="{0BC5058B-2016-4130-AEE9-22C240FBEE58}" presName="sibTrans" presStyleLbl="sibTrans2D1" presStyleIdx="1" presStyleCnt="3" custScaleX="116700" custScaleY="122894"/>
      <dgm:spPr/>
      <dgm:t>
        <a:bodyPr/>
        <a:lstStyle/>
        <a:p>
          <a:endParaRPr lang="fr-FR"/>
        </a:p>
      </dgm:t>
    </dgm:pt>
    <dgm:pt modelId="{8107780F-472A-4AC0-92B9-43A182EDE4DE}" type="pres">
      <dgm:prSet presAssocID="{0BC5058B-2016-4130-AEE9-22C240FBEE58}" presName="connectorText" presStyleLbl="sibTrans2D1" presStyleIdx="1" presStyleCnt="3"/>
      <dgm:spPr/>
      <dgm:t>
        <a:bodyPr/>
        <a:lstStyle/>
        <a:p>
          <a:endParaRPr lang="fr-FR"/>
        </a:p>
      </dgm:t>
    </dgm:pt>
    <dgm:pt modelId="{01E39D40-A08F-4C06-8CE4-F6C945273E5B}" type="pres">
      <dgm:prSet presAssocID="{A8F005CB-7283-4261-8FAA-10ABA4CE4C07}" presName="node" presStyleLbl="node1" presStyleIdx="2" presStyleCnt="3" custScaleX="158160" custRadScaleRad="114949" custRadScaleInc="6264">
        <dgm:presLayoutVars>
          <dgm:bulletEnabled val="1"/>
        </dgm:presLayoutVars>
      </dgm:prSet>
      <dgm:spPr/>
      <dgm:t>
        <a:bodyPr/>
        <a:lstStyle/>
        <a:p>
          <a:endParaRPr lang="fr-FR"/>
        </a:p>
      </dgm:t>
    </dgm:pt>
    <dgm:pt modelId="{DBF519F8-88B0-4351-86A5-9AAB72F645FF}" type="pres">
      <dgm:prSet presAssocID="{6CE5D998-4444-441A-A654-46BCD7E10D04}" presName="sibTrans" presStyleLbl="sibTrans2D1" presStyleIdx="2" presStyleCnt="3" custScaleX="116700" custScaleY="122894"/>
      <dgm:spPr/>
      <dgm:t>
        <a:bodyPr/>
        <a:lstStyle/>
        <a:p>
          <a:endParaRPr lang="fr-FR"/>
        </a:p>
      </dgm:t>
    </dgm:pt>
    <dgm:pt modelId="{242BCA0E-A6A8-4189-80DE-CDB0AB79970A}" type="pres">
      <dgm:prSet presAssocID="{6CE5D998-4444-441A-A654-46BCD7E10D04}" presName="connectorText" presStyleLbl="sibTrans2D1" presStyleIdx="2" presStyleCnt="3"/>
      <dgm:spPr/>
      <dgm:t>
        <a:bodyPr/>
        <a:lstStyle/>
        <a:p>
          <a:endParaRPr lang="fr-FR"/>
        </a:p>
      </dgm:t>
    </dgm:pt>
  </dgm:ptLst>
  <dgm:cxnLst>
    <dgm:cxn modelId="{0F488994-2A7A-4305-A1BF-98BD86C59865}" srcId="{02200841-148B-4DC1-84AF-EFAB70A98EF4}" destId="{3E6220F6-A28B-4A74-A902-5B4CB56B1637}" srcOrd="1" destOrd="0" parTransId="{3A5E308A-76E6-489D-AAE5-1D6855ACA3FC}" sibTransId="{0BC5058B-2016-4130-AEE9-22C240FBEE58}"/>
    <dgm:cxn modelId="{4F159E80-D399-42B5-B9B7-824558B0CAE8}" type="presOf" srcId="{02200841-148B-4DC1-84AF-EFAB70A98EF4}" destId="{67EC24FE-157E-4416-8D16-08AEFF74C1DD}" srcOrd="0" destOrd="0" presId="urn:microsoft.com/office/officeart/2005/8/layout/cycle7"/>
    <dgm:cxn modelId="{F582CD5C-C2DB-4849-94EB-291C81AC4F8E}" type="presOf" srcId="{18EF3B3F-7A6D-43A6-B3BB-B52CFB236D29}" destId="{7612EAC1-188D-4A67-B909-EAA99B06089E}" srcOrd="0" destOrd="0" presId="urn:microsoft.com/office/officeart/2005/8/layout/cycle7"/>
    <dgm:cxn modelId="{4DDC2418-ED47-429C-951D-D21E3891B908}" type="presOf" srcId="{A8F005CB-7283-4261-8FAA-10ABA4CE4C07}" destId="{01E39D40-A08F-4C06-8CE4-F6C945273E5B}" srcOrd="0" destOrd="0" presId="urn:microsoft.com/office/officeart/2005/8/layout/cycle7"/>
    <dgm:cxn modelId="{29059E97-4D0A-47E7-89EE-F0BA09F95C7B}" type="presOf" srcId="{6CE5D998-4444-441A-A654-46BCD7E10D04}" destId="{242BCA0E-A6A8-4189-80DE-CDB0AB79970A}" srcOrd="1" destOrd="0" presId="urn:microsoft.com/office/officeart/2005/8/layout/cycle7"/>
    <dgm:cxn modelId="{10868A76-A6B8-49CA-9335-D0B0B77A5F6A}" type="presOf" srcId="{04D6DDBD-2BC5-4EC8-997F-8D81FF386B50}" destId="{C9A8C6AD-8CA6-49E3-A493-87773863FE6B}" srcOrd="0" destOrd="0" presId="urn:microsoft.com/office/officeart/2005/8/layout/cycle7"/>
    <dgm:cxn modelId="{D5FDC622-C33C-4FAA-8D9C-302819E258EE}" type="presOf" srcId="{0BC5058B-2016-4130-AEE9-22C240FBEE58}" destId="{8107780F-472A-4AC0-92B9-43A182EDE4DE}" srcOrd="1" destOrd="0" presId="urn:microsoft.com/office/officeart/2005/8/layout/cycle7"/>
    <dgm:cxn modelId="{7E56E139-55C5-4229-8E11-63A34E610821}" type="presOf" srcId="{3E6220F6-A28B-4A74-A902-5B4CB56B1637}" destId="{26810AA0-1A16-4AEC-A1B2-7B9CB78BD4E7}" srcOrd="0" destOrd="0" presId="urn:microsoft.com/office/officeart/2005/8/layout/cycle7"/>
    <dgm:cxn modelId="{EE8A6026-7089-4B01-88AE-64A6A8451800}" srcId="{02200841-148B-4DC1-84AF-EFAB70A98EF4}" destId="{A8F005CB-7283-4261-8FAA-10ABA4CE4C07}" srcOrd="2" destOrd="0" parTransId="{E78F9697-2A81-41A6-9E55-3AF3955475C7}" sibTransId="{6CE5D998-4444-441A-A654-46BCD7E10D04}"/>
    <dgm:cxn modelId="{83431D6F-0344-4AE9-9AB3-92108D7B1C05}" type="presOf" srcId="{04D6DDBD-2BC5-4EC8-997F-8D81FF386B50}" destId="{5C8A0419-9DEE-4E95-BA04-8E677F0B7E81}" srcOrd="1" destOrd="0" presId="urn:microsoft.com/office/officeart/2005/8/layout/cycle7"/>
    <dgm:cxn modelId="{1328148C-1BFB-40D6-9C18-0364E965149A}" type="presOf" srcId="{0BC5058B-2016-4130-AEE9-22C240FBEE58}" destId="{F35B3AE3-DAD5-4973-96E0-0916D414FD49}" srcOrd="0" destOrd="0" presId="urn:microsoft.com/office/officeart/2005/8/layout/cycle7"/>
    <dgm:cxn modelId="{0CE6DC9F-D5B6-4E76-833B-BB0FB6E71C73}" type="presOf" srcId="{6CE5D998-4444-441A-A654-46BCD7E10D04}" destId="{DBF519F8-88B0-4351-86A5-9AAB72F645FF}" srcOrd="0" destOrd="0" presId="urn:microsoft.com/office/officeart/2005/8/layout/cycle7"/>
    <dgm:cxn modelId="{218EF3E3-9D25-46D5-887C-FEA11DABFB0F}" srcId="{02200841-148B-4DC1-84AF-EFAB70A98EF4}" destId="{18EF3B3F-7A6D-43A6-B3BB-B52CFB236D29}" srcOrd="0" destOrd="0" parTransId="{838BCBFB-85B3-4290-BB7F-98890FC41AD4}" sibTransId="{04D6DDBD-2BC5-4EC8-997F-8D81FF386B50}"/>
    <dgm:cxn modelId="{6EC972F9-B8DD-40BA-BB94-F790DD3A6051}" type="presParOf" srcId="{67EC24FE-157E-4416-8D16-08AEFF74C1DD}" destId="{7612EAC1-188D-4A67-B909-EAA99B06089E}" srcOrd="0" destOrd="0" presId="urn:microsoft.com/office/officeart/2005/8/layout/cycle7"/>
    <dgm:cxn modelId="{16D39B69-1008-4ED5-84F7-4BA87E323FB6}" type="presParOf" srcId="{67EC24FE-157E-4416-8D16-08AEFF74C1DD}" destId="{C9A8C6AD-8CA6-49E3-A493-87773863FE6B}" srcOrd="1" destOrd="0" presId="urn:microsoft.com/office/officeart/2005/8/layout/cycle7"/>
    <dgm:cxn modelId="{2B34DCB6-5409-4DEC-8163-65C1287435F6}" type="presParOf" srcId="{C9A8C6AD-8CA6-49E3-A493-87773863FE6B}" destId="{5C8A0419-9DEE-4E95-BA04-8E677F0B7E81}" srcOrd="0" destOrd="0" presId="urn:microsoft.com/office/officeart/2005/8/layout/cycle7"/>
    <dgm:cxn modelId="{8F8E9502-45F4-409D-AD47-15DA969C8DD7}" type="presParOf" srcId="{67EC24FE-157E-4416-8D16-08AEFF74C1DD}" destId="{26810AA0-1A16-4AEC-A1B2-7B9CB78BD4E7}" srcOrd="2" destOrd="0" presId="urn:microsoft.com/office/officeart/2005/8/layout/cycle7"/>
    <dgm:cxn modelId="{9228C1BD-14E1-4279-9734-B267FABA25AE}" type="presParOf" srcId="{67EC24FE-157E-4416-8D16-08AEFF74C1DD}" destId="{F35B3AE3-DAD5-4973-96E0-0916D414FD49}" srcOrd="3" destOrd="0" presId="urn:microsoft.com/office/officeart/2005/8/layout/cycle7"/>
    <dgm:cxn modelId="{56F3653F-3EEF-43F6-98A8-30A4AF3FE0A0}" type="presParOf" srcId="{F35B3AE3-DAD5-4973-96E0-0916D414FD49}" destId="{8107780F-472A-4AC0-92B9-43A182EDE4DE}" srcOrd="0" destOrd="0" presId="urn:microsoft.com/office/officeart/2005/8/layout/cycle7"/>
    <dgm:cxn modelId="{B3A9221F-BA89-4B95-8659-E89391B32E0F}" type="presParOf" srcId="{67EC24FE-157E-4416-8D16-08AEFF74C1DD}" destId="{01E39D40-A08F-4C06-8CE4-F6C945273E5B}" srcOrd="4" destOrd="0" presId="urn:microsoft.com/office/officeart/2005/8/layout/cycle7"/>
    <dgm:cxn modelId="{2C60DF62-6841-46CF-881A-596C6C8AB792}" type="presParOf" srcId="{67EC24FE-157E-4416-8D16-08AEFF74C1DD}" destId="{DBF519F8-88B0-4351-86A5-9AAB72F645FF}" srcOrd="5" destOrd="0" presId="urn:microsoft.com/office/officeart/2005/8/layout/cycle7"/>
    <dgm:cxn modelId="{15452911-812B-4216-A025-DCA3FD38C521}" type="presParOf" srcId="{DBF519F8-88B0-4351-86A5-9AAB72F645FF}" destId="{242BCA0E-A6A8-4189-80DE-CDB0AB79970A}" srcOrd="0" destOrd="0" presId="urn:microsoft.com/office/officeart/2005/8/layout/cycle7"/>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19D864-D21A-4E95-8106-468D2205AF6B}" type="doc">
      <dgm:prSet loTypeId="urn:microsoft.com/office/officeart/2005/8/layout/radial6" loCatId="cycle" qsTypeId="urn:microsoft.com/office/officeart/2005/8/quickstyle/simple1" qsCatId="simple" csTypeId="urn:microsoft.com/office/officeart/2005/8/colors/colorful1#2" csCatId="colorful" phldr="1"/>
      <dgm:spPr/>
      <dgm:t>
        <a:bodyPr/>
        <a:lstStyle/>
        <a:p>
          <a:endParaRPr lang="fr-FR"/>
        </a:p>
      </dgm:t>
    </dgm:pt>
    <dgm:pt modelId="{976CFF8C-9D9D-4C26-806F-F9DF73B29CFA}">
      <dgm:prSet phldrT="[Texte]" custT="1"/>
      <dgm:spPr/>
      <dgm:t>
        <a:bodyPr/>
        <a:lstStyle/>
        <a:p>
          <a:r>
            <a:rPr lang="fr-FR" sz="2400" b="1" dirty="0">
              <a:latin typeface="Lato" charset="0"/>
              <a:ea typeface="Lato" charset="0"/>
              <a:cs typeface="Lato" charset="0"/>
            </a:rPr>
            <a:t>Projet de Formation Doctorale</a:t>
          </a:r>
        </a:p>
      </dgm:t>
    </dgm:pt>
    <dgm:pt modelId="{1851A716-8B2D-491D-A54E-DBEF9A56E912}" type="parTrans" cxnId="{AB529D20-098B-47CE-B6FC-B1E8DF7BCC1C}">
      <dgm:prSet/>
      <dgm:spPr/>
      <dgm:t>
        <a:bodyPr/>
        <a:lstStyle/>
        <a:p>
          <a:endParaRPr lang="fr-FR" sz="2000">
            <a:latin typeface="Lato" charset="0"/>
            <a:ea typeface="Lato" charset="0"/>
            <a:cs typeface="Lato" charset="0"/>
          </a:endParaRPr>
        </a:p>
      </dgm:t>
    </dgm:pt>
    <dgm:pt modelId="{92E6A73D-0B39-426E-8EFB-01E8BDD6789D}" type="sibTrans" cxnId="{AB529D20-098B-47CE-B6FC-B1E8DF7BCC1C}">
      <dgm:prSet/>
      <dgm:spPr/>
      <dgm:t>
        <a:bodyPr/>
        <a:lstStyle/>
        <a:p>
          <a:endParaRPr lang="fr-FR" sz="2000">
            <a:latin typeface="Lato" charset="0"/>
            <a:ea typeface="Lato" charset="0"/>
            <a:cs typeface="Lato" charset="0"/>
          </a:endParaRPr>
        </a:p>
      </dgm:t>
    </dgm:pt>
    <dgm:pt modelId="{BA172BC5-F6D6-47E4-8554-4240052C52B4}">
      <dgm:prSet phldrT="[Texte]" custT="1"/>
      <dgm:spPr/>
      <dgm:t>
        <a:bodyPr/>
        <a:lstStyle/>
        <a:p>
          <a:r>
            <a:rPr lang="fr-FR" sz="2000" b="1" dirty="0">
              <a:latin typeface="Lato" charset="0"/>
              <a:ea typeface="Lato" charset="0"/>
              <a:cs typeface="Lato" charset="0"/>
            </a:rPr>
            <a:t>Projet</a:t>
          </a:r>
        </a:p>
        <a:p>
          <a:r>
            <a:rPr lang="fr-FR" sz="1800" b="1" dirty="0">
              <a:latin typeface="Lato" charset="0"/>
              <a:ea typeface="Lato" charset="0"/>
              <a:cs typeface="Lato" charset="0"/>
            </a:rPr>
            <a:t>1</a:t>
          </a:r>
        </a:p>
      </dgm:t>
    </dgm:pt>
    <dgm:pt modelId="{AE3A32BE-E7E3-4D7E-BAA9-A3BFA0AE950E}" type="parTrans" cxnId="{A6A2B021-83C0-4BBD-B774-0C5DE524FB06}">
      <dgm:prSet/>
      <dgm:spPr/>
      <dgm:t>
        <a:bodyPr/>
        <a:lstStyle/>
        <a:p>
          <a:endParaRPr lang="fr-FR" sz="2000">
            <a:latin typeface="Lato" charset="0"/>
            <a:ea typeface="Lato" charset="0"/>
            <a:cs typeface="Lato" charset="0"/>
          </a:endParaRPr>
        </a:p>
      </dgm:t>
    </dgm:pt>
    <dgm:pt modelId="{A34D77B5-77AB-48BD-A470-719522A676E3}" type="sibTrans" cxnId="{A6A2B021-83C0-4BBD-B774-0C5DE524FB06}">
      <dgm:prSet/>
      <dgm:spPr/>
      <dgm:t>
        <a:bodyPr/>
        <a:lstStyle/>
        <a:p>
          <a:endParaRPr lang="fr-FR" sz="2000">
            <a:latin typeface="Lato" charset="0"/>
            <a:ea typeface="Lato" charset="0"/>
            <a:cs typeface="Lato" charset="0"/>
          </a:endParaRPr>
        </a:p>
      </dgm:t>
    </dgm:pt>
    <dgm:pt modelId="{9FC20488-1AAC-4E61-839C-23425218BF77}">
      <dgm:prSet phldrT="[Texte]" custT="1"/>
      <dgm:spPr>
        <a:solidFill>
          <a:schemeClr val="accent4"/>
        </a:solidFill>
      </dgm:spPr>
      <dgm:t>
        <a:bodyPr/>
        <a:lstStyle/>
        <a:p>
          <a:pPr marL="0" lvl="0" indent="0" algn="ctr" defTabSz="800100">
            <a:lnSpc>
              <a:spcPct val="90000"/>
            </a:lnSpc>
            <a:spcBef>
              <a:spcPct val="0"/>
            </a:spcBef>
            <a:spcAft>
              <a:spcPct val="35000"/>
            </a:spcAft>
            <a:buNone/>
          </a:pPr>
          <a:r>
            <a:rPr lang="fr-FR" sz="2000" b="1" kern="1200" dirty="0">
              <a:solidFill>
                <a:srgbClr val="FFFFFF"/>
              </a:solidFill>
              <a:latin typeface="Lato" charset="0"/>
              <a:ea typeface="Lato" charset="0"/>
              <a:cs typeface="Lato" charset="0"/>
            </a:rPr>
            <a:t>Projet</a:t>
          </a:r>
        </a:p>
        <a:p>
          <a:pPr marL="0" lvl="0" indent="0" algn="ctr" defTabSz="800100">
            <a:lnSpc>
              <a:spcPct val="90000"/>
            </a:lnSpc>
            <a:spcBef>
              <a:spcPct val="0"/>
            </a:spcBef>
            <a:spcAft>
              <a:spcPct val="35000"/>
            </a:spcAft>
            <a:buNone/>
          </a:pPr>
          <a:r>
            <a:rPr lang="fr-FR" sz="2000" b="1" kern="1200" dirty="0">
              <a:solidFill>
                <a:srgbClr val="FFFFFF"/>
              </a:solidFill>
              <a:latin typeface="Lato" charset="0"/>
              <a:ea typeface="Lato" charset="0"/>
              <a:cs typeface="Lato" charset="0"/>
            </a:rPr>
            <a:t>3</a:t>
          </a:r>
        </a:p>
      </dgm:t>
    </dgm:pt>
    <dgm:pt modelId="{F2CAA0C4-D285-4674-AB13-4D44421714AC}" type="parTrans" cxnId="{6C8AC494-C0A1-42D1-A874-0BB2D58A5FFC}">
      <dgm:prSet/>
      <dgm:spPr/>
      <dgm:t>
        <a:bodyPr/>
        <a:lstStyle/>
        <a:p>
          <a:endParaRPr lang="fr-FR" sz="2000">
            <a:latin typeface="Lato" charset="0"/>
            <a:ea typeface="Lato" charset="0"/>
            <a:cs typeface="Lato" charset="0"/>
          </a:endParaRPr>
        </a:p>
      </dgm:t>
    </dgm:pt>
    <dgm:pt modelId="{2C8476A1-526F-4D66-A95E-5EB37E9FC2C9}" type="sibTrans" cxnId="{6C8AC494-C0A1-42D1-A874-0BB2D58A5FFC}">
      <dgm:prSet/>
      <dgm:spPr/>
      <dgm:t>
        <a:bodyPr/>
        <a:lstStyle/>
        <a:p>
          <a:endParaRPr lang="fr-FR" sz="2000">
            <a:latin typeface="Lato" charset="0"/>
            <a:ea typeface="Lato" charset="0"/>
            <a:cs typeface="Lato" charset="0"/>
          </a:endParaRPr>
        </a:p>
      </dgm:t>
    </dgm:pt>
    <dgm:pt modelId="{63B6F37A-8849-42CD-8446-F96304383B5E}">
      <dgm:prSet phldrT="[Texte]" custT="1"/>
      <dgm:spPr/>
      <dgm:t>
        <a:bodyPr/>
        <a:lstStyle/>
        <a:p>
          <a:pPr marL="0" lvl="0" indent="0" algn="ctr" defTabSz="800100">
            <a:lnSpc>
              <a:spcPct val="90000"/>
            </a:lnSpc>
            <a:spcBef>
              <a:spcPct val="0"/>
            </a:spcBef>
            <a:spcAft>
              <a:spcPct val="35000"/>
            </a:spcAft>
            <a:buNone/>
          </a:pPr>
          <a:r>
            <a:rPr lang="fr-FR" sz="2000" b="1" kern="1200" dirty="0">
              <a:solidFill>
                <a:srgbClr val="FFFFFF"/>
              </a:solidFill>
              <a:latin typeface="Lato" charset="0"/>
              <a:ea typeface="Lato" charset="0"/>
              <a:cs typeface="Lato" charset="0"/>
            </a:rPr>
            <a:t>Projet</a:t>
          </a:r>
        </a:p>
        <a:p>
          <a:pPr marL="0" lvl="0" indent="0" algn="ctr" defTabSz="800100">
            <a:lnSpc>
              <a:spcPct val="90000"/>
            </a:lnSpc>
            <a:spcBef>
              <a:spcPct val="0"/>
            </a:spcBef>
            <a:spcAft>
              <a:spcPct val="35000"/>
            </a:spcAft>
            <a:buNone/>
          </a:pPr>
          <a:r>
            <a:rPr lang="fr-FR" sz="2000" b="1" kern="1200" dirty="0">
              <a:solidFill>
                <a:srgbClr val="FFFFFF"/>
              </a:solidFill>
              <a:latin typeface="Lato" charset="0"/>
              <a:ea typeface="Lato" charset="0"/>
              <a:cs typeface="Lato" charset="0"/>
            </a:rPr>
            <a:t>4</a:t>
          </a:r>
        </a:p>
      </dgm:t>
    </dgm:pt>
    <dgm:pt modelId="{D8C9D4B9-E5C5-45C7-8727-31339141EA17}" type="parTrans" cxnId="{E354B133-B790-415A-B46C-5D66544AE5B6}">
      <dgm:prSet>
        <dgm:style>
          <a:lnRef idx="1">
            <a:schemeClr val="accent2"/>
          </a:lnRef>
          <a:fillRef idx="0">
            <a:schemeClr val="accent2"/>
          </a:fillRef>
          <a:effectRef idx="0">
            <a:schemeClr val="accent2"/>
          </a:effectRef>
          <a:fontRef idx="minor">
            <a:schemeClr val="tx1"/>
          </a:fontRef>
        </dgm:style>
      </dgm:prSet>
      <dgm:spPr>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dgm:spPr>
      <dgm:t>
        <a:bodyPr/>
        <a:lstStyle/>
        <a:p>
          <a:endParaRPr lang="fr-FR" sz="2000">
            <a:latin typeface="Lato" charset="0"/>
            <a:ea typeface="Lato" charset="0"/>
            <a:cs typeface="Lato" charset="0"/>
          </a:endParaRPr>
        </a:p>
      </dgm:t>
    </dgm:pt>
    <dgm:pt modelId="{50FC0A26-8AC4-450B-85A7-61D4FFD08F5D}" type="sibTrans" cxnId="{E354B133-B790-415A-B46C-5D66544AE5B6}">
      <dgm:prSet/>
      <dgm:spPr/>
      <dgm:t>
        <a:bodyPr/>
        <a:lstStyle/>
        <a:p>
          <a:endParaRPr lang="fr-FR" sz="2000">
            <a:latin typeface="Lato" charset="0"/>
            <a:ea typeface="Lato" charset="0"/>
            <a:cs typeface="Lato" charset="0"/>
          </a:endParaRPr>
        </a:p>
      </dgm:t>
    </dgm:pt>
    <dgm:pt modelId="{FE45369B-C25E-4C4B-93CB-918ACB92AB8E}">
      <dgm:prSet phldrT="[Texte]" custT="1"/>
      <dgm:spPr/>
      <dgm:t>
        <a:bodyPr/>
        <a:lstStyle/>
        <a:p>
          <a:pPr marL="0" lvl="0" indent="0" algn="ctr" defTabSz="800100">
            <a:lnSpc>
              <a:spcPct val="90000"/>
            </a:lnSpc>
            <a:spcBef>
              <a:spcPct val="0"/>
            </a:spcBef>
            <a:spcAft>
              <a:spcPct val="35000"/>
            </a:spcAft>
            <a:buNone/>
          </a:pPr>
          <a:r>
            <a:rPr lang="fr-FR" sz="2000" b="1" kern="1200" dirty="0">
              <a:solidFill>
                <a:srgbClr val="FFFFFF"/>
              </a:solidFill>
              <a:latin typeface="Lato" charset="0"/>
              <a:ea typeface="Lato" charset="0"/>
              <a:cs typeface="Lato" charset="0"/>
            </a:rPr>
            <a:t>Projet</a:t>
          </a:r>
        </a:p>
        <a:p>
          <a:pPr marL="0" lvl="0" indent="0" algn="ctr" defTabSz="800100">
            <a:lnSpc>
              <a:spcPct val="90000"/>
            </a:lnSpc>
            <a:spcBef>
              <a:spcPct val="0"/>
            </a:spcBef>
            <a:spcAft>
              <a:spcPct val="35000"/>
            </a:spcAft>
            <a:buNone/>
          </a:pPr>
          <a:r>
            <a:rPr lang="fr-FR" sz="2000" b="1" kern="1200" dirty="0">
              <a:solidFill>
                <a:srgbClr val="FFFFFF"/>
              </a:solidFill>
              <a:latin typeface="Lato" charset="0"/>
              <a:ea typeface="Lato" charset="0"/>
              <a:cs typeface="Lato" charset="0"/>
            </a:rPr>
            <a:t>2 </a:t>
          </a:r>
        </a:p>
      </dgm:t>
    </dgm:pt>
    <dgm:pt modelId="{693B5AD9-0E1B-4E96-A03E-1B2558783687}" type="parTrans" cxnId="{D9946B97-FBF3-4432-B877-EEC22E2E2153}">
      <dgm:prSet/>
      <dgm:spPr/>
      <dgm:t>
        <a:bodyPr/>
        <a:lstStyle/>
        <a:p>
          <a:endParaRPr lang="en-US" sz="2000">
            <a:latin typeface="Lato" charset="0"/>
            <a:ea typeface="Lato" charset="0"/>
            <a:cs typeface="Lato" charset="0"/>
          </a:endParaRPr>
        </a:p>
      </dgm:t>
    </dgm:pt>
    <dgm:pt modelId="{3694CF86-CAF3-41E7-94CF-F6B6AD6494B1}" type="sibTrans" cxnId="{D9946B97-FBF3-4432-B877-EEC22E2E2153}">
      <dgm:prSet/>
      <dgm:spPr/>
      <dgm:t>
        <a:bodyPr/>
        <a:lstStyle/>
        <a:p>
          <a:endParaRPr lang="en-US" sz="2000">
            <a:latin typeface="Lato" charset="0"/>
            <a:ea typeface="Lato" charset="0"/>
            <a:cs typeface="Lato" charset="0"/>
          </a:endParaRPr>
        </a:p>
      </dgm:t>
    </dgm:pt>
    <dgm:pt modelId="{DE28F4BA-3804-484B-B1D8-2F3899008055}">
      <dgm:prSet phldrT="[Texte]" custT="1"/>
      <dgm:spPr/>
      <dgm:t>
        <a:bodyPr/>
        <a:lstStyle/>
        <a:p>
          <a:r>
            <a:rPr lang="fr-FR" sz="2000" b="1" kern="1200" dirty="0">
              <a:solidFill>
                <a:srgbClr val="FFFFFF"/>
              </a:solidFill>
              <a:latin typeface="Lato" charset="0"/>
              <a:ea typeface="Lato" charset="0"/>
              <a:cs typeface="Lato" charset="0"/>
            </a:rPr>
            <a:t>Projet</a:t>
          </a:r>
        </a:p>
        <a:p>
          <a:r>
            <a:rPr lang="fr-FR" sz="2000" b="1" kern="1200" dirty="0">
              <a:solidFill>
                <a:srgbClr val="FFFFFF"/>
              </a:solidFill>
              <a:latin typeface="Lato" charset="0"/>
              <a:ea typeface="Lato" charset="0"/>
              <a:cs typeface="Lato" charset="0"/>
            </a:rPr>
            <a:t>5</a:t>
          </a:r>
        </a:p>
      </dgm:t>
    </dgm:pt>
    <dgm:pt modelId="{573F30F9-CBDD-4E61-9DE4-A9B995E01765}" type="parTrans" cxnId="{7CACE62B-5AE6-464F-A39E-CE668C8CDFB1}">
      <dgm:prSet/>
      <dgm:spPr/>
      <dgm:t>
        <a:bodyPr/>
        <a:lstStyle/>
        <a:p>
          <a:endParaRPr lang="fr-FR" sz="2000">
            <a:latin typeface="Lato" charset="0"/>
            <a:ea typeface="Lato" charset="0"/>
            <a:cs typeface="Lato" charset="0"/>
          </a:endParaRPr>
        </a:p>
      </dgm:t>
    </dgm:pt>
    <dgm:pt modelId="{C33B19E2-FE88-4A51-805B-E4768CB76819}" type="sibTrans" cxnId="{7CACE62B-5AE6-464F-A39E-CE668C8CDFB1}">
      <dgm:prSet/>
      <dgm:spPr/>
      <dgm:t>
        <a:bodyPr/>
        <a:lstStyle/>
        <a:p>
          <a:endParaRPr lang="fr-FR" sz="2000">
            <a:latin typeface="Lato" charset="0"/>
            <a:ea typeface="Lato" charset="0"/>
            <a:cs typeface="Lato" charset="0"/>
          </a:endParaRPr>
        </a:p>
      </dgm:t>
    </dgm:pt>
    <dgm:pt modelId="{15CAD6EC-3E41-456A-9E10-EACA3D1A06AF}" type="pres">
      <dgm:prSet presAssocID="{1319D864-D21A-4E95-8106-468D2205AF6B}" presName="Name0" presStyleCnt="0">
        <dgm:presLayoutVars>
          <dgm:chMax val="1"/>
          <dgm:dir/>
          <dgm:animLvl val="ctr"/>
          <dgm:resizeHandles val="exact"/>
        </dgm:presLayoutVars>
      </dgm:prSet>
      <dgm:spPr/>
      <dgm:t>
        <a:bodyPr/>
        <a:lstStyle/>
        <a:p>
          <a:endParaRPr lang="fr-FR"/>
        </a:p>
      </dgm:t>
    </dgm:pt>
    <dgm:pt modelId="{EE5F7ABF-144C-486F-B0A9-73017B02BE39}" type="pres">
      <dgm:prSet presAssocID="{976CFF8C-9D9D-4C26-806F-F9DF73B29CFA}" presName="centerShape" presStyleLbl="node0" presStyleIdx="0" presStyleCnt="1" custScaleX="129742" custScaleY="127636"/>
      <dgm:spPr/>
      <dgm:t>
        <a:bodyPr/>
        <a:lstStyle/>
        <a:p>
          <a:endParaRPr lang="fr-FR"/>
        </a:p>
      </dgm:t>
    </dgm:pt>
    <dgm:pt modelId="{B29C7594-697A-4A00-AB52-4CBF946B3651}" type="pres">
      <dgm:prSet presAssocID="{BA172BC5-F6D6-47E4-8554-4240052C52B4}" presName="node" presStyleLbl="node1" presStyleIdx="0" presStyleCnt="5">
        <dgm:presLayoutVars>
          <dgm:bulletEnabled val="1"/>
        </dgm:presLayoutVars>
      </dgm:prSet>
      <dgm:spPr/>
      <dgm:t>
        <a:bodyPr/>
        <a:lstStyle/>
        <a:p>
          <a:endParaRPr lang="fr-FR"/>
        </a:p>
      </dgm:t>
    </dgm:pt>
    <dgm:pt modelId="{8EA00807-025A-4E1B-91EC-59A17E12544C}" type="pres">
      <dgm:prSet presAssocID="{BA172BC5-F6D6-47E4-8554-4240052C52B4}" presName="dummy" presStyleCnt="0"/>
      <dgm:spPr/>
    </dgm:pt>
    <dgm:pt modelId="{7C337260-CF67-4C2F-8739-50127F4C1F65}" type="pres">
      <dgm:prSet presAssocID="{A34D77B5-77AB-48BD-A470-719522A676E3}" presName="sibTrans" presStyleLbl="sibTrans2D1" presStyleIdx="0" presStyleCnt="5"/>
      <dgm:spPr/>
      <dgm:t>
        <a:bodyPr/>
        <a:lstStyle/>
        <a:p>
          <a:endParaRPr lang="fr-FR"/>
        </a:p>
      </dgm:t>
    </dgm:pt>
    <dgm:pt modelId="{7A71E656-1D57-4C23-8BE6-D94BCC1CB4AB}" type="pres">
      <dgm:prSet presAssocID="{FE45369B-C25E-4C4B-93CB-918ACB92AB8E}" presName="node" presStyleLbl="node1" presStyleIdx="1" presStyleCnt="5">
        <dgm:presLayoutVars>
          <dgm:bulletEnabled val="1"/>
        </dgm:presLayoutVars>
      </dgm:prSet>
      <dgm:spPr/>
      <dgm:t>
        <a:bodyPr/>
        <a:lstStyle/>
        <a:p>
          <a:endParaRPr lang="fr-FR"/>
        </a:p>
      </dgm:t>
    </dgm:pt>
    <dgm:pt modelId="{3DCA0356-09B5-4CFF-863B-7AE3F8020C8F}" type="pres">
      <dgm:prSet presAssocID="{FE45369B-C25E-4C4B-93CB-918ACB92AB8E}" presName="dummy" presStyleCnt="0"/>
      <dgm:spPr/>
    </dgm:pt>
    <dgm:pt modelId="{94D91FDA-6F6D-444C-96BC-12CA53F1F72F}" type="pres">
      <dgm:prSet presAssocID="{3694CF86-CAF3-41E7-94CF-F6B6AD6494B1}" presName="sibTrans" presStyleLbl="sibTrans2D1" presStyleIdx="1" presStyleCnt="5"/>
      <dgm:spPr/>
      <dgm:t>
        <a:bodyPr/>
        <a:lstStyle/>
        <a:p>
          <a:endParaRPr lang="fr-FR"/>
        </a:p>
      </dgm:t>
    </dgm:pt>
    <dgm:pt modelId="{BEBBF53A-1FC3-423C-9637-53F04A2E2122}" type="pres">
      <dgm:prSet presAssocID="{9FC20488-1AAC-4E61-839C-23425218BF77}" presName="node" presStyleLbl="node1" presStyleIdx="2" presStyleCnt="5">
        <dgm:presLayoutVars>
          <dgm:bulletEnabled val="1"/>
        </dgm:presLayoutVars>
      </dgm:prSet>
      <dgm:spPr/>
      <dgm:t>
        <a:bodyPr/>
        <a:lstStyle/>
        <a:p>
          <a:endParaRPr lang="fr-FR"/>
        </a:p>
      </dgm:t>
    </dgm:pt>
    <dgm:pt modelId="{B3F2AA84-7736-4435-BEDF-EB277271F806}" type="pres">
      <dgm:prSet presAssocID="{9FC20488-1AAC-4E61-839C-23425218BF77}" presName="dummy" presStyleCnt="0"/>
      <dgm:spPr/>
    </dgm:pt>
    <dgm:pt modelId="{C8CE107A-0FA0-474B-A394-B5F7E716C41F}" type="pres">
      <dgm:prSet presAssocID="{2C8476A1-526F-4D66-A95E-5EB37E9FC2C9}" presName="sibTrans" presStyleLbl="sibTrans2D1" presStyleIdx="2" presStyleCnt="5"/>
      <dgm:spPr/>
      <dgm:t>
        <a:bodyPr/>
        <a:lstStyle/>
        <a:p>
          <a:endParaRPr lang="fr-FR"/>
        </a:p>
      </dgm:t>
    </dgm:pt>
    <dgm:pt modelId="{960222CC-CEDE-4454-A90A-D5389E080350}" type="pres">
      <dgm:prSet presAssocID="{63B6F37A-8849-42CD-8446-F96304383B5E}" presName="node" presStyleLbl="node1" presStyleIdx="3" presStyleCnt="5">
        <dgm:presLayoutVars>
          <dgm:bulletEnabled val="1"/>
        </dgm:presLayoutVars>
      </dgm:prSet>
      <dgm:spPr/>
      <dgm:t>
        <a:bodyPr/>
        <a:lstStyle/>
        <a:p>
          <a:endParaRPr lang="fr-FR"/>
        </a:p>
      </dgm:t>
    </dgm:pt>
    <dgm:pt modelId="{02D61E9B-D6F5-4920-B7B0-D43FCD93DD89}" type="pres">
      <dgm:prSet presAssocID="{63B6F37A-8849-42CD-8446-F96304383B5E}" presName="dummy" presStyleCnt="0"/>
      <dgm:spPr/>
    </dgm:pt>
    <dgm:pt modelId="{E02C593D-BC5E-493D-AA39-E036D3C61249}" type="pres">
      <dgm:prSet presAssocID="{50FC0A26-8AC4-450B-85A7-61D4FFD08F5D}" presName="sibTrans" presStyleLbl="sibTrans2D1" presStyleIdx="3" presStyleCnt="5"/>
      <dgm:spPr/>
      <dgm:t>
        <a:bodyPr/>
        <a:lstStyle/>
        <a:p>
          <a:endParaRPr lang="fr-FR"/>
        </a:p>
      </dgm:t>
    </dgm:pt>
    <dgm:pt modelId="{45BF4E95-D740-4653-956D-D061A889D7BA}" type="pres">
      <dgm:prSet presAssocID="{DE28F4BA-3804-484B-B1D8-2F3899008055}" presName="node" presStyleLbl="node1" presStyleIdx="4" presStyleCnt="5" custRadScaleRad="98018" custRadScaleInc="4169">
        <dgm:presLayoutVars>
          <dgm:bulletEnabled val="1"/>
        </dgm:presLayoutVars>
      </dgm:prSet>
      <dgm:spPr/>
      <dgm:t>
        <a:bodyPr/>
        <a:lstStyle/>
        <a:p>
          <a:endParaRPr lang="fr-FR"/>
        </a:p>
      </dgm:t>
    </dgm:pt>
    <dgm:pt modelId="{93CFA938-0219-4E45-A175-106847DC7BEA}" type="pres">
      <dgm:prSet presAssocID="{DE28F4BA-3804-484B-B1D8-2F3899008055}" presName="dummy" presStyleCnt="0"/>
      <dgm:spPr/>
    </dgm:pt>
    <dgm:pt modelId="{55B7622E-E68E-40E3-B773-2318B5E6B7E7}" type="pres">
      <dgm:prSet presAssocID="{C33B19E2-FE88-4A51-805B-E4768CB76819}" presName="sibTrans" presStyleLbl="sibTrans2D1" presStyleIdx="4" presStyleCnt="5"/>
      <dgm:spPr/>
      <dgm:t>
        <a:bodyPr/>
        <a:lstStyle/>
        <a:p>
          <a:endParaRPr lang="fr-FR"/>
        </a:p>
      </dgm:t>
    </dgm:pt>
  </dgm:ptLst>
  <dgm:cxnLst>
    <dgm:cxn modelId="{330B1A28-8A31-4B8D-87B8-505D483EE795}" type="presOf" srcId="{50FC0A26-8AC4-450B-85A7-61D4FFD08F5D}" destId="{E02C593D-BC5E-493D-AA39-E036D3C61249}" srcOrd="0" destOrd="0" presId="urn:microsoft.com/office/officeart/2005/8/layout/radial6"/>
    <dgm:cxn modelId="{7CACE62B-5AE6-464F-A39E-CE668C8CDFB1}" srcId="{976CFF8C-9D9D-4C26-806F-F9DF73B29CFA}" destId="{DE28F4BA-3804-484B-B1D8-2F3899008055}" srcOrd="4" destOrd="0" parTransId="{573F30F9-CBDD-4E61-9DE4-A9B995E01765}" sibTransId="{C33B19E2-FE88-4A51-805B-E4768CB76819}"/>
    <dgm:cxn modelId="{AEDDBDA7-A8D3-4420-BCB0-8F6D27E9B247}" type="presOf" srcId="{BA172BC5-F6D6-47E4-8554-4240052C52B4}" destId="{B29C7594-697A-4A00-AB52-4CBF946B3651}" srcOrd="0" destOrd="0" presId="urn:microsoft.com/office/officeart/2005/8/layout/radial6"/>
    <dgm:cxn modelId="{51054DBA-DE89-4C70-81B4-614245FFB0DC}" type="presOf" srcId="{2C8476A1-526F-4D66-A95E-5EB37E9FC2C9}" destId="{C8CE107A-0FA0-474B-A394-B5F7E716C41F}" srcOrd="0" destOrd="0" presId="urn:microsoft.com/office/officeart/2005/8/layout/radial6"/>
    <dgm:cxn modelId="{6C8AC494-C0A1-42D1-A874-0BB2D58A5FFC}" srcId="{976CFF8C-9D9D-4C26-806F-F9DF73B29CFA}" destId="{9FC20488-1AAC-4E61-839C-23425218BF77}" srcOrd="2" destOrd="0" parTransId="{F2CAA0C4-D285-4674-AB13-4D44421714AC}" sibTransId="{2C8476A1-526F-4D66-A95E-5EB37E9FC2C9}"/>
    <dgm:cxn modelId="{0C570A7F-E062-4E8E-A7D8-92602B9393F8}" type="presOf" srcId="{1319D864-D21A-4E95-8106-468D2205AF6B}" destId="{15CAD6EC-3E41-456A-9E10-EACA3D1A06AF}" srcOrd="0" destOrd="0" presId="urn:microsoft.com/office/officeart/2005/8/layout/radial6"/>
    <dgm:cxn modelId="{D9946B97-FBF3-4432-B877-EEC22E2E2153}" srcId="{976CFF8C-9D9D-4C26-806F-F9DF73B29CFA}" destId="{FE45369B-C25E-4C4B-93CB-918ACB92AB8E}" srcOrd="1" destOrd="0" parTransId="{693B5AD9-0E1B-4E96-A03E-1B2558783687}" sibTransId="{3694CF86-CAF3-41E7-94CF-F6B6AD6494B1}"/>
    <dgm:cxn modelId="{489A6F6E-E5CE-4A1B-8ED8-0640B9A3F0CA}" type="presOf" srcId="{C33B19E2-FE88-4A51-805B-E4768CB76819}" destId="{55B7622E-E68E-40E3-B773-2318B5E6B7E7}" srcOrd="0" destOrd="0" presId="urn:microsoft.com/office/officeart/2005/8/layout/radial6"/>
    <dgm:cxn modelId="{55BE886F-7377-4764-A3FE-30F14BF46AA5}" type="presOf" srcId="{FE45369B-C25E-4C4B-93CB-918ACB92AB8E}" destId="{7A71E656-1D57-4C23-8BE6-D94BCC1CB4AB}" srcOrd="0" destOrd="0" presId="urn:microsoft.com/office/officeart/2005/8/layout/radial6"/>
    <dgm:cxn modelId="{39C447F4-DBBC-4BD8-A7C4-DABABB095A36}" type="presOf" srcId="{3694CF86-CAF3-41E7-94CF-F6B6AD6494B1}" destId="{94D91FDA-6F6D-444C-96BC-12CA53F1F72F}" srcOrd="0" destOrd="0" presId="urn:microsoft.com/office/officeart/2005/8/layout/radial6"/>
    <dgm:cxn modelId="{A6A2B021-83C0-4BBD-B774-0C5DE524FB06}" srcId="{976CFF8C-9D9D-4C26-806F-F9DF73B29CFA}" destId="{BA172BC5-F6D6-47E4-8554-4240052C52B4}" srcOrd="0" destOrd="0" parTransId="{AE3A32BE-E7E3-4D7E-BAA9-A3BFA0AE950E}" sibTransId="{A34D77B5-77AB-48BD-A470-719522A676E3}"/>
    <dgm:cxn modelId="{15C75AD4-C980-44F3-AD29-5F476E796879}" type="presOf" srcId="{976CFF8C-9D9D-4C26-806F-F9DF73B29CFA}" destId="{EE5F7ABF-144C-486F-B0A9-73017B02BE39}" srcOrd="0" destOrd="0" presId="urn:microsoft.com/office/officeart/2005/8/layout/radial6"/>
    <dgm:cxn modelId="{A0FD4DDD-137B-4076-87AD-6FD068CE9FE5}" type="presOf" srcId="{9FC20488-1AAC-4E61-839C-23425218BF77}" destId="{BEBBF53A-1FC3-423C-9637-53F04A2E2122}" srcOrd="0" destOrd="0" presId="urn:microsoft.com/office/officeart/2005/8/layout/radial6"/>
    <dgm:cxn modelId="{3D662D31-C5D6-4C43-BF5A-D446F345B05F}" type="presOf" srcId="{DE28F4BA-3804-484B-B1D8-2F3899008055}" destId="{45BF4E95-D740-4653-956D-D061A889D7BA}" srcOrd="0" destOrd="0" presId="urn:microsoft.com/office/officeart/2005/8/layout/radial6"/>
    <dgm:cxn modelId="{AB529D20-098B-47CE-B6FC-B1E8DF7BCC1C}" srcId="{1319D864-D21A-4E95-8106-468D2205AF6B}" destId="{976CFF8C-9D9D-4C26-806F-F9DF73B29CFA}" srcOrd="0" destOrd="0" parTransId="{1851A716-8B2D-491D-A54E-DBEF9A56E912}" sibTransId="{92E6A73D-0B39-426E-8EFB-01E8BDD6789D}"/>
    <dgm:cxn modelId="{F992EA67-0740-483E-9033-F8F592526D51}" type="presOf" srcId="{63B6F37A-8849-42CD-8446-F96304383B5E}" destId="{960222CC-CEDE-4454-A90A-D5389E080350}" srcOrd="0" destOrd="0" presId="urn:microsoft.com/office/officeart/2005/8/layout/radial6"/>
    <dgm:cxn modelId="{6665EBDE-243B-4A4A-9F92-19A1E4A3F590}" type="presOf" srcId="{A34D77B5-77AB-48BD-A470-719522A676E3}" destId="{7C337260-CF67-4C2F-8739-50127F4C1F65}" srcOrd="0" destOrd="0" presId="urn:microsoft.com/office/officeart/2005/8/layout/radial6"/>
    <dgm:cxn modelId="{E354B133-B790-415A-B46C-5D66544AE5B6}" srcId="{976CFF8C-9D9D-4C26-806F-F9DF73B29CFA}" destId="{63B6F37A-8849-42CD-8446-F96304383B5E}" srcOrd="3" destOrd="0" parTransId="{D8C9D4B9-E5C5-45C7-8727-31339141EA17}" sibTransId="{50FC0A26-8AC4-450B-85A7-61D4FFD08F5D}"/>
    <dgm:cxn modelId="{0B2171DD-2510-4B0B-9E46-255C28B1B03E}" type="presParOf" srcId="{15CAD6EC-3E41-456A-9E10-EACA3D1A06AF}" destId="{EE5F7ABF-144C-486F-B0A9-73017B02BE39}" srcOrd="0" destOrd="0" presId="urn:microsoft.com/office/officeart/2005/8/layout/radial6"/>
    <dgm:cxn modelId="{B951E225-FB48-45ED-AD74-0CA53808FEF5}" type="presParOf" srcId="{15CAD6EC-3E41-456A-9E10-EACA3D1A06AF}" destId="{B29C7594-697A-4A00-AB52-4CBF946B3651}" srcOrd="1" destOrd="0" presId="urn:microsoft.com/office/officeart/2005/8/layout/radial6"/>
    <dgm:cxn modelId="{08DD9910-9774-4E42-9AE3-E2790CFD83BA}" type="presParOf" srcId="{15CAD6EC-3E41-456A-9E10-EACA3D1A06AF}" destId="{8EA00807-025A-4E1B-91EC-59A17E12544C}" srcOrd="2" destOrd="0" presId="urn:microsoft.com/office/officeart/2005/8/layout/radial6"/>
    <dgm:cxn modelId="{D49031DF-A9EF-4976-9BB1-F047F2FE1B18}" type="presParOf" srcId="{15CAD6EC-3E41-456A-9E10-EACA3D1A06AF}" destId="{7C337260-CF67-4C2F-8739-50127F4C1F65}" srcOrd="3" destOrd="0" presId="urn:microsoft.com/office/officeart/2005/8/layout/radial6"/>
    <dgm:cxn modelId="{8567AFC8-DB25-435B-9A56-C2184931F324}" type="presParOf" srcId="{15CAD6EC-3E41-456A-9E10-EACA3D1A06AF}" destId="{7A71E656-1D57-4C23-8BE6-D94BCC1CB4AB}" srcOrd="4" destOrd="0" presId="urn:microsoft.com/office/officeart/2005/8/layout/radial6"/>
    <dgm:cxn modelId="{3B68AE76-2406-4874-88A1-8B5AB4FC986A}" type="presParOf" srcId="{15CAD6EC-3E41-456A-9E10-EACA3D1A06AF}" destId="{3DCA0356-09B5-4CFF-863B-7AE3F8020C8F}" srcOrd="5" destOrd="0" presId="urn:microsoft.com/office/officeart/2005/8/layout/radial6"/>
    <dgm:cxn modelId="{284A8552-2D8D-466A-A5B5-01D1DE7F50BB}" type="presParOf" srcId="{15CAD6EC-3E41-456A-9E10-EACA3D1A06AF}" destId="{94D91FDA-6F6D-444C-96BC-12CA53F1F72F}" srcOrd="6" destOrd="0" presId="urn:microsoft.com/office/officeart/2005/8/layout/radial6"/>
    <dgm:cxn modelId="{9F8B869B-EA94-4FB7-BD9C-94645EEB3B21}" type="presParOf" srcId="{15CAD6EC-3E41-456A-9E10-EACA3D1A06AF}" destId="{BEBBF53A-1FC3-423C-9637-53F04A2E2122}" srcOrd="7" destOrd="0" presId="urn:microsoft.com/office/officeart/2005/8/layout/radial6"/>
    <dgm:cxn modelId="{56ACAF94-250E-4914-B2DD-5C20D53E6745}" type="presParOf" srcId="{15CAD6EC-3E41-456A-9E10-EACA3D1A06AF}" destId="{B3F2AA84-7736-4435-BEDF-EB277271F806}" srcOrd="8" destOrd="0" presId="urn:microsoft.com/office/officeart/2005/8/layout/radial6"/>
    <dgm:cxn modelId="{FADC6AC3-D10D-41D7-9F1F-409F28A9C6A3}" type="presParOf" srcId="{15CAD6EC-3E41-456A-9E10-EACA3D1A06AF}" destId="{C8CE107A-0FA0-474B-A394-B5F7E716C41F}" srcOrd="9" destOrd="0" presId="urn:microsoft.com/office/officeart/2005/8/layout/radial6"/>
    <dgm:cxn modelId="{AF107DAD-60FF-4A52-A2E6-4DA6A543A859}" type="presParOf" srcId="{15CAD6EC-3E41-456A-9E10-EACA3D1A06AF}" destId="{960222CC-CEDE-4454-A90A-D5389E080350}" srcOrd="10" destOrd="0" presId="urn:microsoft.com/office/officeart/2005/8/layout/radial6"/>
    <dgm:cxn modelId="{3E5381BB-979A-4599-9ADB-D752B91A81C7}" type="presParOf" srcId="{15CAD6EC-3E41-456A-9E10-EACA3D1A06AF}" destId="{02D61E9B-D6F5-4920-B7B0-D43FCD93DD89}" srcOrd="11" destOrd="0" presId="urn:microsoft.com/office/officeart/2005/8/layout/radial6"/>
    <dgm:cxn modelId="{B46575A2-FEBC-4FA7-92A5-AE2457A9E0A4}" type="presParOf" srcId="{15CAD6EC-3E41-456A-9E10-EACA3D1A06AF}" destId="{E02C593D-BC5E-493D-AA39-E036D3C61249}" srcOrd="12" destOrd="0" presId="urn:microsoft.com/office/officeart/2005/8/layout/radial6"/>
    <dgm:cxn modelId="{092D66E6-2898-4375-9893-5BD0A1ADEB9C}" type="presParOf" srcId="{15CAD6EC-3E41-456A-9E10-EACA3D1A06AF}" destId="{45BF4E95-D740-4653-956D-D061A889D7BA}" srcOrd="13" destOrd="0" presId="urn:microsoft.com/office/officeart/2005/8/layout/radial6"/>
    <dgm:cxn modelId="{847B9223-D22C-4EB3-A999-90202A39A9D9}" type="presParOf" srcId="{15CAD6EC-3E41-456A-9E10-EACA3D1A06AF}" destId="{93CFA938-0219-4E45-A175-106847DC7BEA}" srcOrd="14" destOrd="0" presId="urn:microsoft.com/office/officeart/2005/8/layout/radial6"/>
    <dgm:cxn modelId="{363CCE6A-3EF9-4EB3-BEE3-00A362BEEC68}" type="presParOf" srcId="{15CAD6EC-3E41-456A-9E10-EACA3D1A06AF}" destId="{55B7622E-E68E-40E3-B773-2318B5E6B7E7}" srcOrd="15"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612EAC1-188D-4A67-B909-EAA99B06089E}">
      <dsp:nvSpPr>
        <dsp:cNvPr id="0" name=""/>
        <dsp:cNvSpPr/>
      </dsp:nvSpPr>
      <dsp:spPr>
        <a:xfrm>
          <a:off x="2429514" y="222"/>
          <a:ext cx="2472338" cy="800078"/>
        </a:xfrm>
        <a:prstGeom prst="roundRect">
          <a:avLst>
            <a:gd name="adj" fmla="val 10000"/>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FR" sz="2400" b="1" kern="1200" dirty="0"/>
            <a:t>Formation Doctorale</a:t>
          </a:r>
        </a:p>
      </dsp:txBody>
      <dsp:txXfrm>
        <a:off x="2429514" y="222"/>
        <a:ext cx="2472338" cy="800078"/>
      </dsp:txXfrm>
    </dsp:sp>
    <dsp:sp modelId="{C9A8C6AD-8CA6-49E3-A493-87773863FE6B}">
      <dsp:nvSpPr>
        <dsp:cNvPr id="0" name=""/>
        <dsp:cNvSpPr/>
      </dsp:nvSpPr>
      <dsp:spPr>
        <a:xfrm rot="3330578">
          <a:off x="4164383" y="1374020"/>
          <a:ext cx="577043" cy="344136"/>
        </a:xfrm>
        <a:prstGeom prst="lef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fr-FR" sz="1200" b="1" kern="1200"/>
        </a:p>
      </dsp:txBody>
      <dsp:txXfrm rot="3330578">
        <a:off x="4164383" y="1374020"/>
        <a:ext cx="577043" cy="344136"/>
      </dsp:txXfrm>
    </dsp:sp>
    <dsp:sp modelId="{26810AA0-1A16-4AEC-A1B2-7B9CB78BD4E7}">
      <dsp:nvSpPr>
        <dsp:cNvPr id="0" name=""/>
        <dsp:cNvSpPr/>
      </dsp:nvSpPr>
      <dsp:spPr>
        <a:xfrm>
          <a:off x="3974723" y="2291876"/>
          <a:ext cx="2530808" cy="800078"/>
        </a:xfrm>
        <a:prstGeom prst="roundRect">
          <a:avLst>
            <a:gd name="adj" fmla="val 10000"/>
          </a:avLst>
        </a:prstGeom>
        <a:solidFill>
          <a:srgbClr val="007A7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FR" sz="2400" b="1" kern="1200" dirty="0"/>
            <a:t>Secteur socioéconomique</a:t>
          </a:r>
        </a:p>
      </dsp:txBody>
      <dsp:txXfrm>
        <a:off x="3974723" y="2291876"/>
        <a:ext cx="2530808" cy="800078"/>
      </dsp:txXfrm>
    </dsp:sp>
    <dsp:sp modelId="{F35B3AE3-DAD5-4973-96E0-0916D414FD49}">
      <dsp:nvSpPr>
        <dsp:cNvPr id="0" name=""/>
        <dsp:cNvSpPr/>
      </dsp:nvSpPr>
      <dsp:spPr>
        <a:xfrm rot="10798622">
          <a:off x="3377159" y="2520478"/>
          <a:ext cx="577043" cy="344136"/>
        </a:xfrm>
        <a:prstGeom prst="lef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fr-FR" sz="1200" b="1" kern="1200"/>
        </a:p>
      </dsp:txBody>
      <dsp:txXfrm rot="10798622">
        <a:off x="3377159" y="2520478"/>
        <a:ext cx="577043" cy="344136"/>
      </dsp:txXfrm>
    </dsp:sp>
    <dsp:sp modelId="{01E39D40-A08F-4C06-8CE4-F6C945273E5B}">
      <dsp:nvSpPr>
        <dsp:cNvPr id="0" name=""/>
        <dsp:cNvSpPr/>
      </dsp:nvSpPr>
      <dsp:spPr>
        <a:xfrm>
          <a:off x="825830" y="2293138"/>
          <a:ext cx="2530808" cy="800078"/>
        </a:xfrm>
        <a:prstGeom prst="roundRect">
          <a:avLst>
            <a:gd name="adj" fmla="val 10000"/>
          </a:avLst>
        </a:prstGeom>
        <a:solidFill>
          <a:srgbClr val="91971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FR" sz="2400" b="1" kern="1200" dirty="0"/>
            <a:t>Projets </a:t>
          </a:r>
          <a:br>
            <a:rPr lang="fr-FR" sz="2400" b="1" kern="1200" dirty="0"/>
          </a:br>
          <a:r>
            <a:rPr lang="fr-FR" sz="2400" b="1" kern="1200" dirty="0"/>
            <a:t>de recherche</a:t>
          </a:r>
        </a:p>
      </dsp:txBody>
      <dsp:txXfrm>
        <a:off x="825830" y="2293138"/>
        <a:ext cx="2530808" cy="800078"/>
      </dsp:txXfrm>
    </dsp:sp>
    <dsp:sp modelId="{DBF519F8-88B0-4351-86A5-9AAB72F645FF}">
      <dsp:nvSpPr>
        <dsp:cNvPr id="0" name=""/>
        <dsp:cNvSpPr/>
      </dsp:nvSpPr>
      <dsp:spPr>
        <a:xfrm rot="18268545">
          <a:off x="2589937" y="1374651"/>
          <a:ext cx="577043" cy="344136"/>
        </a:xfrm>
        <a:prstGeom prst="lef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fr-FR" sz="1200" b="1" kern="1200"/>
        </a:p>
      </dsp:txBody>
      <dsp:txXfrm rot="18268545">
        <a:off x="2589937" y="1374651"/>
        <a:ext cx="577043" cy="34413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5B7622E-E68E-40E3-B773-2318B5E6B7E7}">
      <dsp:nvSpPr>
        <dsp:cNvPr id="0" name=""/>
        <dsp:cNvSpPr/>
      </dsp:nvSpPr>
      <dsp:spPr>
        <a:xfrm>
          <a:off x="1703066" y="567049"/>
          <a:ext cx="3779681" cy="3779681"/>
        </a:xfrm>
        <a:prstGeom prst="blockArc">
          <a:avLst>
            <a:gd name="adj1" fmla="val 11915798"/>
            <a:gd name="adj2" fmla="val 16127761"/>
            <a:gd name="adj3" fmla="val 4637"/>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02C593D-BC5E-493D-AA39-E036D3C61249}">
      <dsp:nvSpPr>
        <dsp:cNvPr id="0" name=""/>
        <dsp:cNvSpPr/>
      </dsp:nvSpPr>
      <dsp:spPr>
        <a:xfrm>
          <a:off x="1695064" y="590317"/>
          <a:ext cx="3779681" cy="3779681"/>
        </a:xfrm>
        <a:prstGeom prst="blockArc">
          <a:avLst>
            <a:gd name="adj1" fmla="val 7631410"/>
            <a:gd name="adj2" fmla="val 11961619"/>
            <a:gd name="adj3" fmla="val 4637"/>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CE107A-0FA0-474B-A394-B5F7E716C41F}">
      <dsp:nvSpPr>
        <dsp:cNvPr id="0" name=""/>
        <dsp:cNvSpPr/>
      </dsp:nvSpPr>
      <dsp:spPr>
        <a:xfrm>
          <a:off x="1664277" y="567457"/>
          <a:ext cx="3779681" cy="3779681"/>
        </a:xfrm>
        <a:prstGeom prst="blockArc">
          <a:avLst>
            <a:gd name="adj1" fmla="val 3240000"/>
            <a:gd name="adj2" fmla="val 7560000"/>
            <a:gd name="adj3" fmla="val 4637"/>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4D91FDA-6F6D-444C-96BC-12CA53F1F72F}">
      <dsp:nvSpPr>
        <dsp:cNvPr id="0" name=""/>
        <dsp:cNvSpPr/>
      </dsp:nvSpPr>
      <dsp:spPr>
        <a:xfrm>
          <a:off x="1664277" y="567457"/>
          <a:ext cx="3779681" cy="3779681"/>
        </a:xfrm>
        <a:prstGeom prst="blockArc">
          <a:avLst>
            <a:gd name="adj1" fmla="val 20520000"/>
            <a:gd name="adj2" fmla="val 3240000"/>
            <a:gd name="adj3" fmla="val 463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C337260-CF67-4C2F-8739-50127F4C1F65}">
      <dsp:nvSpPr>
        <dsp:cNvPr id="0" name=""/>
        <dsp:cNvSpPr/>
      </dsp:nvSpPr>
      <dsp:spPr>
        <a:xfrm>
          <a:off x="1664277" y="567457"/>
          <a:ext cx="3779681" cy="3779681"/>
        </a:xfrm>
        <a:prstGeom prst="blockArc">
          <a:avLst>
            <a:gd name="adj1" fmla="val 16200000"/>
            <a:gd name="adj2" fmla="val 20520000"/>
            <a:gd name="adj3" fmla="val 4637"/>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E5F7ABF-144C-486F-B0A9-73017B02BE39}">
      <dsp:nvSpPr>
        <dsp:cNvPr id="0" name=""/>
        <dsp:cNvSpPr/>
      </dsp:nvSpPr>
      <dsp:spPr>
        <a:xfrm>
          <a:off x="2426089" y="1347579"/>
          <a:ext cx="2256058" cy="221943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fr-FR" sz="2400" b="1" kern="1200" dirty="0">
              <a:latin typeface="Lato" charset="0"/>
              <a:ea typeface="Lato" charset="0"/>
              <a:cs typeface="Lato" charset="0"/>
            </a:rPr>
            <a:t>Projet de Formation Doctorale</a:t>
          </a:r>
        </a:p>
      </dsp:txBody>
      <dsp:txXfrm>
        <a:off x="2426089" y="1347579"/>
        <a:ext cx="2256058" cy="2219437"/>
      </dsp:txXfrm>
    </dsp:sp>
    <dsp:sp modelId="{B29C7594-697A-4A00-AB52-4CBF946B3651}">
      <dsp:nvSpPr>
        <dsp:cNvPr id="0" name=""/>
        <dsp:cNvSpPr/>
      </dsp:nvSpPr>
      <dsp:spPr>
        <a:xfrm>
          <a:off x="2945510" y="2668"/>
          <a:ext cx="1217216" cy="121721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b="1" kern="1200" dirty="0">
              <a:latin typeface="Lato" charset="0"/>
              <a:ea typeface="Lato" charset="0"/>
              <a:cs typeface="Lato" charset="0"/>
            </a:rPr>
            <a:t>Projet</a:t>
          </a:r>
        </a:p>
        <a:p>
          <a:pPr lvl="0" algn="ctr" defTabSz="889000">
            <a:lnSpc>
              <a:spcPct val="90000"/>
            </a:lnSpc>
            <a:spcBef>
              <a:spcPct val="0"/>
            </a:spcBef>
            <a:spcAft>
              <a:spcPct val="35000"/>
            </a:spcAft>
          </a:pPr>
          <a:r>
            <a:rPr lang="fr-FR" sz="1800" b="1" kern="1200" dirty="0">
              <a:latin typeface="Lato" charset="0"/>
              <a:ea typeface="Lato" charset="0"/>
              <a:cs typeface="Lato" charset="0"/>
            </a:rPr>
            <a:t>1</a:t>
          </a:r>
        </a:p>
      </dsp:txBody>
      <dsp:txXfrm>
        <a:off x="2945510" y="2668"/>
        <a:ext cx="1217216" cy="1217216"/>
      </dsp:txXfrm>
    </dsp:sp>
    <dsp:sp modelId="{7A71E656-1D57-4C23-8BE6-D94BCC1CB4AB}">
      <dsp:nvSpPr>
        <dsp:cNvPr id="0" name=""/>
        <dsp:cNvSpPr/>
      </dsp:nvSpPr>
      <dsp:spPr>
        <a:xfrm>
          <a:off x="4701180" y="1278237"/>
          <a:ext cx="1217216" cy="1217216"/>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00100">
            <a:lnSpc>
              <a:spcPct val="90000"/>
            </a:lnSpc>
            <a:spcBef>
              <a:spcPct val="0"/>
            </a:spcBef>
            <a:spcAft>
              <a:spcPct val="35000"/>
            </a:spcAft>
            <a:buNone/>
          </a:pPr>
          <a:r>
            <a:rPr lang="fr-FR" sz="2000" b="1" kern="1200" dirty="0">
              <a:solidFill>
                <a:srgbClr val="FFFFFF"/>
              </a:solidFill>
              <a:latin typeface="Lato" charset="0"/>
              <a:ea typeface="Lato" charset="0"/>
              <a:cs typeface="Lato" charset="0"/>
            </a:rPr>
            <a:t>Projet</a:t>
          </a:r>
        </a:p>
        <a:p>
          <a:pPr marL="0" lvl="0" indent="0" algn="ctr" defTabSz="800100">
            <a:lnSpc>
              <a:spcPct val="90000"/>
            </a:lnSpc>
            <a:spcBef>
              <a:spcPct val="0"/>
            </a:spcBef>
            <a:spcAft>
              <a:spcPct val="35000"/>
            </a:spcAft>
            <a:buNone/>
          </a:pPr>
          <a:r>
            <a:rPr lang="fr-FR" sz="2000" b="1" kern="1200" dirty="0">
              <a:solidFill>
                <a:srgbClr val="FFFFFF"/>
              </a:solidFill>
              <a:latin typeface="Lato" charset="0"/>
              <a:ea typeface="Lato" charset="0"/>
              <a:cs typeface="Lato" charset="0"/>
            </a:rPr>
            <a:t>2 </a:t>
          </a:r>
        </a:p>
      </dsp:txBody>
      <dsp:txXfrm>
        <a:off x="4701180" y="1278237"/>
        <a:ext cx="1217216" cy="1217216"/>
      </dsp:txXfrm>
    </dsp:sp>
    <dsp:sp modelId="{BEBBF53A-1FC3-423C-9637-53F04A2E2122}">
      <dsp:nvSpPr>
        <dsp:cNvPr id="0" name=""/>
        <dsp:cNvSpPr/>
      </dsp:nvSpPr>
      <dsp:spPr>
        <a:xfrm>
          <a:off x="4030574" y="3342151"/>
          <a:ext cx="1217216" cy="1217216"/>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00100">
            <a:lnSpc>
              <a:spcPct val="90000"/>
            </a:lnSpc>
            <a:spcBef>
              <a:spcPct val="0"/>
            </a:spcBef>
            <a:spcAft>
              <a:spcPct val="35000"/>
            </a:spcAft>
            <a:buNone/>
          </a:pPr>
          <a:r>
            <a:rPr lang="fr-FR" sz="2000" b="1" kern="1200" dirty="0">
              <a:solidFill>
                <a:srgbClr val="FFFFFF"/>
              </a:solidFill>
              <a:latin typeface="Lato" charset="0"/>
              <a:ea typeface="Lato" charset="0"/>
              <a:cs typeface="Lato" charset="0"/>
            </a:rPr>
            <a:t>Projet</a:t>
          </a:r>
        </a:p>
        <a:p>
          <a:pPr marL="0" lvl="0" indent="0" algn="ctr" defTabSz="800100">
            <a:lnSpc>
              <a:spcPct val="90000"/>
            </a:lnSpc>
            <a:spcBef>
              <a:spcPct val="0"/>
            </a:spcBef>
            <a:spcAft>
              <a:spcPct val="35000"/>
            </a:spcAft>
            <a:buNone/>
          </a:pPr>
          <a:r>
            <a:rPr lang="fr-FR" sz="2000" b="1" kern="1200" dirty="0">
              <a:solidFill>
                <a:srgbClr val="FFFFFF"/>
              </a:solidFill>
              <a:latin typeface="Lato" charset="0"/>
              <a:ea typeface="Lato" charset="0"/>
              <a:cs typeface="Lato" charset="0"/>
            </a:rPr>
            <a:t>3</a:t>
          </a:r>
        </a:p>
      </dsp:txBody>
      <dsp:txXfrm>
        <a:off x="4030574" y="3342151"/>
        <a:ext cx="1217216" cy="1217216"/>
      </dsp:txXfrm>
    </dsp:sp>
    <dsp:sp modelId="{960222CC-CEDE-4454-A90A-D5389E080350}">
      <dsp:nvSpPr>
        <dsp:cNvPr id="0" name=""/>
        <dsp:cNvSpPr/>
      </dsp:nvSpPr>
      <dsp:spPr>
        <a:xfrm>
          <a:off x="1860446" y="3342151"/>
          <a:ext cx="1217216" cy="1217216"/>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00100">
            <a:lnSpc>
              <a:spcPct val="90000"/>
            </a:lnSpc>
            <a:spcBef>
              <a:spcPct val="0"/>
            </a:spcBef>
            <a:spcAft>
              <a:spcPct val="35000"/>
            </a:spcAft>
            <a:buNone/>
          </a:pPr>
          <a:r>
            <a:rPr lang="fr-FR" sz="2000" b="1" kern="1200" dirty="0">
              <a:solidFill>
                <a:srgbClr val="FFFFFF"/>
              </a:solidFill>
              <a:latin typeface="Lato" charset="0"/>
              <a:ea typeface="Lato" charset="0"/>
              <a:cs typeface="Lato" charset="0"/>
            </a:rPr>
            <a:t>Projet</a:t>
          </a:r>
        </a:p>
        <a:p>
          <a:pPr marL="0" lvl="0" indent="0" algn="ctr" defTabSz="800100">
            <a:lnSpc>
              <a:spcPct val="90000"/>
            </a:lnSpc>
            <a:spcBef>
              <a:spcPct val="0"/>
            </a:spcBef>
            <a:spcAft>
              <a:spcPct val="35000"/>
            </a:spcAft>
            <a:buNone/>
          </a:pPr>
          <a:r>
            <a:rPr lang="fr-FR" sz="2000" b="1" kern="1200" dirty="0">
              <a:solidFill>
                <a:srgbClr val="FFFFFF"/>
              </a:solidFill>
              <a:latin typeface="Lato" charset="0"/>
              <a:ea typeface="Lato" charset="0"/>
              <a:cs typeface="Lato" charset="0"/>
            </a:rPr>
            <a:t>4</a:t>
          </a:r>
        </a:p>
      </dsp:txBody>
      <dsp:txXfrm>
        <a:off x="1860446" y="3342151"/>
        <a:ext cx="1217216" cy="1217216"/>
      </dsp:txXfrm>
    </dsp:sp>
    <dsp:sp modelId="{45BF4E95-D740-4653-956D-D061A889D7BA}">
      <dsp:nvSpPr>
        <dsp:cNvPr id="0" name=""/>
        <dsp:cNvSpPr/>
      </dsp:nvSpPr>
      <dsp:spPr>
        <a:xfrm>
          <a:off x="1234663" y="1259579"/>
          <a:ext cx="1217216" cy="1217216"/>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fr-FR" sz="2000" b="1" kern="1200" dirty="0">
              <a:solidFill>
                <a:srgbClr val="FFFFFF"/>
              </a:solidFill>
              <a:latin typeface="Lato" charset="0"/>
              <a:ea typeface="Lato" charset="0"/>
              <a:cs typeface="Lato" charset="0"/>
            </a:rPr>
            <a:t>Projet</a:t>
          </a:r>
        </a:p>
        <a:p>
          <a:pPr lvl="0" algn="ctr" defTabSz="889000">
            <a:lnSpc>
              <a:spcPct val="90000"/>
            </a:lnSpc>
            <a:spcBef>
              <a:spcPct val="0"/>
            </a:spcBef>
            <a:spcAft>
              <a:spcPct val="35000"/>
            </a:spcAft>
          </a:pPr>
          <a:r>
            <a:rPr lang="fr-FR" sz="2000" b="1" kern="1200" dirty="0">
              <a:solidFill>
                <a:srgbClr val="FFFFFF"/>
              </a:solidFill>
              <a:latin typeface="Lato" charset="0"/>
              <a:ea typeface="Lato" charset="0"/>
              <a:cs typeface="Lato" charset="0"/>
            </a:rPr>
            <a:t>5</a:t>
          </a:r>
        </a:p>
      </dsp:txBody>
      <dsp:txXfrm>
        <a:off x="1234663" y="1259579"/>
        <a:ext cx="1217216" cy="1217216"/>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3EDD11-BEC8-40C3-9F70-B650BA7852BD}" type="datetimeFigureOut">
              <a:rPr lang="fr-FR" smtClean="0"/>
              <a:pPr/>
              <a:t>16/11/2021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24C56E-BDF6-452F-85E5-CC48C4D8A2F9}" type="slidenum">
              <a:rPr lang="fr-FR" smtClean="0"/>
              <a:pPr/>
              <a:t>‹N°›</a:t>
            </a:fld>
            <a:endParaRPr lang="fr-FR"/>
          </a:p>
        </p:txBody>
      </p:sp>
    </p:spTree>
    <p:extLst>
      <p:ext uri="{BB962C8B-B14F-4D97-AF65-F5344CB8AC3E}">
        <p14:creationId xmlns:p14="http://schemas.microsoft.com/office/powerpoint/2010/main" xmlns="" val="1604105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https://pixabay.com/photos/new-york-skyline-new-york-city-city-668616/</a:t>
            </a:r>
          </a:p>
        </p:txBody>
      </p:sp>
      <p:sp>
        <p:nvSpPr>
          <p:cNvPr id="4" name="Slide Number Placeholder 3"/>
          <p:cNvSpPr>
            <a:spLocks noGrp="1"/>
          </p:cNvSpPr>
          <p:nvPr>
            <p:ph type="sldNum" sz="quarter" idx="5"/>
          </p:nvPr>
        </p:nvSpPr>
        <p:spPr/>
        <p:txBody>
          <a:bodyPr/>
          <a:lstStyle/>
          <a:p>
            <a:fld id="{CA2D21D1-52E2-420B-B491-CFF6D7BB79FB}" type="slidenum">
              <a:rPr lang="en-US" smtClean="0"/>
              <a:pPr/>
              <a:t>1</a:t>
            </a:fld>
            <a:endParaRPr lang="en-US"/>
          </a:p>
        </p:txBody>
      </p:sp>
    </p:spTree>
    <p:extLst>
      <p:ext uri="{BB962C8B-B14F-4D97-AF65-F5344CB8AC3E}">
        <p14:creationId xmlns:p14="http://schemas.microsoft.com/office/powerpoint/2010/main" xmlns="" val="1925176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f5080bfa29_0_8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0" name="Google Shape;210;gf5080bfa29_0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xmlns="" val="2775128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Google Shape;378;gf5232863ea_0_3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9" name="Google Shape;379;gf5232863ea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xmlns="" val="1642776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Google Shape;378;gf5232863ea_0_3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9" name="Google Shape;379;gf5232863ea_0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xmlns="" val="818928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45A055F-0D1B-4CB1-A18B-6A211B7589A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2745612F-358D-4305-84AE-422F8CAC2A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CAFEDE27-A660-4F5C-836D-E1151DD3F516}"/>
              </a:ext>
            </a:extLst>
          </p:cNvPr>
          <p:cNvSpPr>
            <a:spLocks noGrp="1"/>
          </p:cNvSpPr>
          <p:nvPr>
            <p:ph type="dt" sz="half" idx="10"/>
          </p:nvPr>
        </p:nvSpPr>
        <p:spPr/>
        <p:txBody>
          <a:bodyPr/>
          <a:lstStyle/>
          <a:p>
            <a:fld id="{DB159AF8-C8B2-4BED-97EB-A42786028A3D}" type="datetime1">
              <a:rPr lang="en-GB" smtClean="0"/>
              <a:pPr/>
              <a:t>16/11/2021</a:t>
            </a:fld>
            <a:endParaRPr lang="fr-FR"/>
          </a:p>
        </p:txBody>
      </p:sp>
      <p:sp>
        <p:nvSpPr>
          <p:cNvPr id="5" name="Espace réservé du pied de page 4">
            <a:extLst>
              <a:ext uri="{FF2B5EF4-FFF2-40B4-BE49-F238E27FC236}">
                <a16:creationId xmlns:a16="http://schemas.microsoft.com/office/drawing/2014/main" xmlns="" id="{92CF8C26-B600-41E2-B09C-5BA9AF6A270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8DDCA24-78F8-49B1-8441-80C18A74E74B}"/>
              </a:ext>
            </a:extLst>
          </p:cNvPr>
          <p:cNvSpPr>
            <a:spLocks noGrp="1"/>
          </p:cNvSpPr>
          <p:nvPr>
            <p:ph type="sldNum" sz="quarter" idx="12"/>
          </p:nvPr>
        </p:nvSpPr>
        <p:spPr/>
        <p:txBody>
          <a:bodyPr/>
          <a:lstStyle/>
          <a:p>
            <a:fld id="{DB94A927-4638-40A7-AC97-07D26829FD78}" type="slidenum">
              <a:rPr lang="fr-FR" smtClean="0"/>
              <a:pPr/>
              <a:t>‹N°›</a:t>
            </a:fld>
            <a:endParaRPr lang="fr-FR"/>
          </a:p>
        </p:txBody>
      </p:sp>
    </p:spTree>
    <p:extLst>
      <p:ext uri="{BB962C8B-B14F-4D97-AF65-F5344CB8AC3E}">
        <p14:creationId xmlns:p14="http://schemas.microsoft.com/office/powerpoint/2010/main" xmlns="" val="327786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86F68A3-58CE-47A8-9415-C65AE74AB53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E5261248-AB92-4014-9738-C32F6C8A84ED}"/>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6E4AA7BF-5D6E-4325-9F84-078CA48E27E9}"/>
              </a:ext>
            </a:extLst>
          </p:cNvPr>
          <p:cNvSpPr>
            <a:spLocks noGrp="1"/>
          </p:cNvSpPr>
          <p:nvPr>
            <p:ph type="dt" sz="half" idx="10"/>
          </p:nvPr>
        </p:nvSpPr>
        <p:spPr/>
        <p:txBody>
          <a:bodyPr/>
          <a:lstStyle/>
          <a:p>
            <a:fld id="{CE1D141F-4161-452A-8A15-74176E24C907}" type="datetime1">
              <a:rPr lang="en-GB" smtClean="0"/>
              <a:pPr/>
              <a:t>16/11/2021</a:t>
            </a:fld>
            <a:endParaRPr lang="fr-FR"/>
          </a:p>
        </p:txBody>
      </p:sp>
      <p:sp>
        <p:nvSpPr>
          <p:cNvPr id="5" name="Espace réservé du pied de page 4">
            <a:extLst>
              <a:ext uri="{FF2B5EF4-FFF2-40B4-BE49-F238E27FC236}">
                <a16:creationId xmlns:a16="http://schemas.microsoft.com/office/drawing/2014/main" xmlns="" id="{F2222FD4-21B1-46AA-80DF-0863CF3393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096D9CEC-7432-45EC-9561-E1887FB837FF}"/>
              </a:ext>
            </a:extLst>
          </p:cNvPr>
          <p:cNvSpPr>
            <a:spLocks noGrp="1"/>
          </p:cNvSpPr>
          <p:nvPr>
            <p:ph type="sldNum" sz="quarter" idx="12"/>
          </p:nvPr>
        </p:nvSpPr>
        <p:spPr/>
        <p:txBody>
          <a:bodyPr/>
          <a:lstStyle/>
          <a:p>
            <a:fld id="{DB94A927-4638-40A7-AC97-07D26829FD78}" type="slidenum">
              <a:rPr lang="fr-FR" smtClean="0"/>
              <a:pPr/>
              <a:t>‹N°›</a:t>
            </a:fld>
            <a:endParaRPr lang="fr-FR"/>
          </a:p>
        </p:txBody>
      </p:sp>
    </p:spTree>
    <p:extLst>
      <p:ext uri="{BB962C8B-B14F-4D97-AF65-F5344CB8AC3E}">
        <p14:creationId xmlns:p14="http://schemas.microsoft.com/office/powerpoint/2010/main" xmlns="" val="132930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D1074949-2663-4EBC-B331-C0C93562759D}"/>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D8331CBF-05D5-4F35-B57D-E281DEADA835}"/>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878C4BD4-F9A5-44AF-8B40-638A95419679}"/>
              </a:ext>
            </a:extLst>
          </p:cNvPr>
          <p:cNvSpPr>
            <a:spLocks noGrp="1"/>
          </p:cNvSpPr>
          <p:nvPr>
            <p:ph type="dt" sz="half" idx="10"/>
          </p:nvPr>
        </p:nvSpPr>
        <p:spPr/>
        <p:txBody>
          <a:bodyPr/>
          <a:lstStyle/>
          <a:p>
            <a:fld id="{98152B8B-3C8B-4086-BC80-510740A166F5}" type="datetime1">
              <a:rPr lang="en-GB" smtClean="0"/>
              <a:pPr/>
              <a:t>16/11/2021</a:t>
            </a:fld>
            <a:endParaRPr lang="fr-FR"/>
          </a:p>
        </p:txBody>
      </p:sp>
      <p:sp>
        <p:nvSpPr>
          <p:cNvPr id="5" name="Espace réservé du pied de page 4">
            <a:extLst>
              <a:ext uri="{FF2B5EF4-FFF2-40B4-BE49-F238E27FC236}">
                <a16:creationId xmlns:a16="http://schemas.microsoft.com/office/drawing/2014/main" xmlns="" id="{58EF81D7-7A28-4082-91E9-2C123873D23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BD030056-4D9A-42BA-8B03-FB20C4CE0BFE}"/>
              </a:ext>
            </a:extLst>
          </p:cNvPr>
          <p:cNvSpPr>
            <a:spLocks noGrp="1"/>
          </p:cNvSpPr>
          <p:nvPr>
            <p:ph type="sldNum" sz="quarter" idx="12"/>
          </p:nvPr>
        </p:nvSpPr>
        <p:spPr/>
        <p:txBody>
          <a:bodyPr/>
          <a:lstStyle/>
          <a:p>
            <a:fld id="{DB94A927-4638-40A7-AC97-07D26829FD78}" type="slidenum">
              <a:rPr lang="fr-FR" smtClean="0"/>
              <a:pPr/>
              <a:t>‹N°›</a:t>
            </a:fld>
            <a:endParaRPr lang="fr-FR"/>
          </a:p>
        </p:txBody>
      </p:sp>
    </p:spTree>
    <p:extLst>
      <p:ext uri="{BB962C8B-B14F-4D97-AF65-F5344CB8AC3E}">
        <p14:creationId xmlns:p14="http://schemas.microsoft.com/office/powerpoint/2010/main" xmlns="" val="106695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Picture Placeholder 5">
            <a:extLst>
              <a:ext uri="{FF2B5EF4-FFF2-40B4-BE49-F238E27FC236}">
                <a16:creationId xmlns:a16="http://schemas.microsoft.com/office/drawing/2014/main" xmlns="" id="{6E16425B-2A42-409E-BD07-64554C49ED28}"/>
              </a:ext>
            </a:extLst>
          </p:cNvPr>
          <p:cNvSpPr>
            <a:spLocks noGrp="1"/>
          </p:cNvSpPr>
          <p:nvPr>
            <p:ph type="pic" sz="quarter" idx="13"/>
          </p:nvPr>
        </p:nvSpPr>
        <p:spPr>
          <a:xfrm>
            <a:off x="1" y="0"/>
            <a:ext cx="12192000" cy="6858000"/>
          </a:xfrm>
        </p:spPr>
        <p:txBody>
          <a:bodyPr anchor="ctr"/>
          <a:lstStyle>
            <a:lvl1pPr marL="0" indent="0" algn="ctr">
              <a:buFontTx/>
              <a:buNone/>
              <a:defRPr/>
            </a:lvl1pPr>
          </a:lstStyle>
          <a:p>
            <a:endParaRPr lang="en-IN"/>
          </a:p>
        </p:txBody>
      </p:sp>
      <p:sp>
        <p:nvSpPr>
          <p:cNvPr id="2" name="Title 1"/>
          <p:cNvSpPr>
            <a:spLocks noGrp="1"/>
          </p:cNvSpPr>
          <p:nvPr>
            <p:ph type="ctrTitle"/>
          </p:nvPr>
        </p:nvSpPr>
        <p:spPr>
          <a:xfrm>
            <a:off x="3759201" y="3945599"/>
            <a:ext cx="7823200" cy="1380476"/>
          </a:xfrm>
        </p:spPr>
        <p:txBody>
          <a:bodyPr lIns="0" rIns="0" anchor="b">
            <a:noAutofit/>
          </a:bodyPr>
          <a:lstStyle>
            <a:lvl1pPr algn="r">
              <a:defRPr lang="en-US" sz="8000" kern="1200" smtClean="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Subtitle 2"/>
          <p:cNvSpPr>
            <a:spLocks noGrp="1"/>
          </p:cNvSpPr>
          <p:nvPr>
            <p:ph type="subTitle" idx="1"/>
          </p:nvPr>
        </p:nvSpPr>
        <p:spPr>
          <a:xfrm>
            <a:off x="5807892" y="5651649"/>
            <a:ext cx="5774508" cy="440388"/>
          </a:xfrm>
        </p:spPr>
        <p:txBody>
          <a:bodyPr lIns="0" rIns="0">
            <a:normAutofit/>
          </a:bodyPr>
          <a:lstStyle>
            <a:lvl1pPr marL="0" indent="0" algn="r">
              <a:buNone/>
              <a:defRPr lang="en-US" sz="2400" kern="1200" smtClean="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F7448048-30C4-49DA-ABB6-8A8AF0710E78}" type="datetime1">
              <a:rPr lang="en-GB" smtClean="0"/>
              <a:pPr/>
              <a:t>16/11/2021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‹N°›</a:t>
            </a:fld>
            <a:endParaRPr lang="en-US"/>
          </a:p>
        </p:txBody>
      </p:sp>
      <p:sp>
        <p:nvSpPr>
          <p:cNvPr id="12" name="Picture Placeholder 11">
            <a:extLst>
              <a:ext uri="{FF2B5EF4-FFF2-40B4-BE49-F238E27FC236}">
                <a16:creationId xmlns:a16="http://schemas.microsoft.com/office/drawing/2014/main" xmlns="" id="{A44978E7-8DCC-4370-A827-019C0A465DB1}"/>
              </a:ext>
            </a:extLst>
          </p:cNvPr>
          <p:cNvSpPr>
            <a:spLocks noGrp="1"/>
          </p:cNvSpPr>
          <p:nvPr>
            <p:ph type="pic" sz="quarter" idx="14"/>
          </p:nvPr>
        </p:nvSpPr>
        <p:spPr>
          <a:xfrm>
            <a:off x="163556" y="1543725"/>
            <a:ext cx="4002044" cy="3991888"/>
          </a:xfrm>
          <a:custGeom>
            <a:avLst/>
            <a:gdLst>
              <a:gd name="connsiteX0" fmla="*/ 1741488 w 3484563"/>
              <a:gd name="connsiteY0" fmla="*/ 0 h 3476625"/>
              <a:gd name="connsiteX1" fmla="*/ 3484563 w 3484563"/>
              <a:gd name="connsiteY1" fmla="*/ 1738313 h 3476625"/>
              <a:gd name="connsiteX2" fmla="*/ 1741488 w 3484563"/>
              <a:gd name="connsiteY2" fmla="*/ 3476625 h 3476625"/>
              <a:gd name="connsiteX3" fmla="*/ 0 w 3484563"/>
              <a:gd name="connsiteY3" fmla="*/ 1738313 h 3476625"/>
            </a:gdLst>
            <a:ahLst/>
            <a:cxnLst>
              <a:cxn ang="0">
                <a:pos x="connsiteX0" y="connsiteY0"/>
              </a:cxn>
              <a:cxn ang="0">
                <a:pos x="connsiteX1" y="connsiteY1"/>
              </a:cxn>
              <a:cxn ang="0">
                <a:pos x="connsiteX2" y="connsiteY2"/>
              </a:cxn>
              <a:cxn ang="0">
                <a:pos x="connsiteX3" y="connsiteY3"/>
              </a:cxn>
            </a:cxnLst>
            <a:rect l="l" t="t" r="r" b="b"/>
            <a:pathLst>
              <a:path w="3484563" h="3476625">
                <a:moveTo>
                  <a:pt x="1741488" y="0"/>
                </a:moveTo>
                <a:lnTo>
                  <a:pt x="3484563" y="1738313"/>
                </a:lnTo>
                <a:lnTo>
                  <a:pt x="1741488" y="3476625"/>
                </a:lnTo>
                <a:lnTo>
                  <a:pt x="0" y="1738313"/>
                </a:lnTo>
                <a:close/>
              </a:path>
            </a:pathLst>
          </a:custGeom>
          <a:solidFill>
            <a:schemeClr val="accent3"/>
          </a:solidFill>
        </p:spPr>
        <p:txBody>
          <a:bodyPr wrap="square" anchor="ctr">
            <a:noAutofit/>
          </a:bodyPr>
          <a:lstStyle>
            <a:lvl1pPr marL="0" indent="0" algn="ctr">
              <a:buFontTx/>
              <a:buNone/>
              <a:defRPr sz="2800">
                <a:solidFill>
                  <a:schemeClr val="bg1"/>
                </a:solidFill>
              </a:defRPr>
            </a:lvl1pPr>
          </a:lstStyle>
          <a:p>
            <a:endParaRPr lang="en-IN"/>
          </a:p>
        </p:txBody>
      </p:sp>
    </p:spTree>
    <p:extLst>
      <p:ext uri="{BB962C8B-B14F-4D97-AF65-F5344CB8AC3E}">
        <p14:creationId xmlns:p14="http://schemas.microsoft.com/office/powerpoint/2010/main" xmlns="" val="2945302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DA7B22AA-13F6-430C-B5C3-3ED6A1325F28}"/>
              </a:ext>
            </a:extLst>
          </p:cNvPr>
          <p:cNvSpPr>
            <a:spLocks noGrp="1"/>
          </p:cNvSpPr>
          <p:nvPr>
            <p:ph type="dt" sz="half" idx="10"/>
          </p:nvPr>
        </p:nvSpPr>
        <p:spPr/>
        <p:txBody>
          <a:bodyPr/>
          <a:lstStyle/>
          <a:p>
            <a:fld id="{3C6924C0-6C74-495B-8279-6E6BD7E660F7}" type="datetime1">
              <a:rPr lang="en-GB" smtClean="0"/>
              <a:pPr/>
              <a:t>16/11/2021</a:t>
            </a:fld>
            <a:endParaRPr lang="en-GB"/>
          </a:p>
        </p:txBody>
      </p:sp>
      <p:sp>
        <p:nvSpPr>
          <p:cNvPr id="5" name="Footer Placeholder 4">
            <a:extLst>
              <a:ext uri="{FF2B5EF4-FFF2-40B4-BE49-F238E27FC236}">
                <a16:creationId xmlns:a16="http://schemas.microsoft.com/office/drawing/2014/main" xmlns="" id="{12FB799C-1B8A-42C0-AD53-6DBEF2EC7E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8D8C035E-958A-44D5-9920-E77375E90336}"/>
              </a:ext>
            </a:extLst>
          </p:cNvPr>
          <p:cNvSpPr>
            <a:spLocks noGrp="1"/>
          </p:cNvSpPr>
          <p:nvPr>
            <p:ph type="sldNum" sz="quarter" idx="12"/>
          </p:nvPr>
        </p:nvSpPr>
        <p:spPr/>
        <p:txBody>
          <a:bodyPr/>
          <a:lstStyle/>
          <a:p>
            <a:fld id="{6983841B-0DB4-4C99-B5E5-79625F01DBF7}" type="slidenum">
              <a:rPr lang="en-GB" smtClean="0"/>
              <a:pPr/>
              <a:t>‹N°›</a:t>
            </a:fld>
            <a:endParaRPr lang="en-GB"/>
          </a:p>
        </p:txBody>
      </p:sp>
    </p:spTree>
    <p:extLst>
      <p:ext uri="{BB962C8B-B14F-4D97-AF65-F5344CB8AC3E}">
        <p14:creationId xmlns:p14="http://schemas.microsoft.com/office/powerpoint/2010/main" xmlns="" val="3478130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5EB9BF79-C6C8-4A28-B317-36AB52011BBD}"/>
              </a:ext>
            </a:extLst>
          </p:cNvPr>
          <p:cNvSpPr>
            <a:spLocks noGrp="1"/>
          </p:cNvSpPr>
          <p:nvPr>
            <p:ph type="dt" sz="half" idx="10"/>
          </p:nvPr>
        </p:nvSpPr>
        <p:spPr/>
        <p:txBody>
          <a:bodyPr/>
          <a:lstStyle/>
          <a:p>
            <a:fld id="{0FB71CEE-71C6-4011-827E-DDADE8091B52}" type="datetime1">
              <a:rPr lang="en-GB" smtClean="0"/>
              <a:pPr/>
              <a:t>16/11/2021</a:t>
            </a:fld>
            <a:endParaRPr lang="en-GB"/>
          </a:p>
        </p:txBody>
      </p:sp>
      <p:sp>
        <p:nvSpPr>
          <p:cNvPr id="5" name="Footer Placeholder 4">
            <a:extLst>
              <a:ext uri="{FF2B5EF4-FFF2-40B4-BE49-F238E27FC236}">
                <a16:creationId xmlns:a16="http://schemas.microsoft.com/office/drawing/2014/main" xmlns="" id="{A052C1D1-F1BF-42DD-A7C6-2ED272DF8A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05916BF-016F-4056-985B-466516E68445}"/>
              </a:ext>
            </a:extLst>
          </p:cNvPr>
          <p:cNvSpPr>
            <a:spLocks noGrp="1"/>
          </p:cNvSpPr>
          <p:nvPr>
            <p:ph type="sldNum" sz="quarter" idx="12"/>
          </p:nvPr>
        </p:nvSpPr>
        <p:spPr/>
        <p:txBody>
          <a:bodyPr/>
          <a:lstStyle/>
          <a:p>
            <a:fld id="{6983841B-0DB4-4C99-B5E5-79625F01DBF7}" type="slidenum">
              <a:rPr lang="en-GB" smtClean="0"/>
              <a:pPr/>
              <a:t>‹N°›</a:t>
            </a:fld>
            <a:endParaRPr lang="en-GB"/>
          </a:p>
        </p:txBody>
      </p:sp>
    </p:spTree>
    <p:extLst>
      <p:ext uri="{BB962C8B-B14F-4D97-AF65-F5344CB8AC3E}">
        <p14:creationId xmlns:p14="http://schemas.microsoft.com/office/powerpoint/2010/main" xmlns="" val="4102614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0598055-7F4B-4E57-92A1-C43CE07ED7D1}"/>
              </a:ext>
            </a:extLst>
          </p:cNvPr>
          <p:cNvSpPr>
            <a:spLocks noGrp="1"/>
          </p:cNvSpPr>
          <p:nvPr>
            <p:ph type="dt" sz="half" idx="10"/>
          </p:nvPr>
        </p:nvSpPr>
        <p:spPr/>
        <p:txBody>
          <a:bodyPr/>
          <a:lstStyle/>
          <a:p>
            <a:fld id="{D5D20F5F-A265-4A24-818E-2917C2275931}" type="datetime1">
              <a:rPr lang="en-GB" smtClean="0"/>
              <a:pPr/>
              <a:t>16/11/2021</a:t>
            </a:fld>
            <a:endParaRPr lang="en-GB"/>
          </a:p>
        </p:txBody>
      </p:sp>
      <p:sp>
        <p:nvSpPr>
          <p:cNvPr id="5" name="Footer Placeholder 4">
            <a:extLst>
              <a:ext uri="{FF2B5EF4-FFF2-40B4-BE49-F238E27FC236}">
                <a16:creationId xmlns:a16="http://schemas.microsoft.com/office/drawing/2014/main" xmlns="" id="{0BC8293C-337A-46B9-801C-405BA28F91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77FE3A87-6EF6-4E32-958D-D3BDE968EC61}"/>
              </a:ext>
            </a:extLst>
          </p:cNvPr>
          <p:cNvSpPr>
            <a:spLocks noGrp="1"/>
          </p:cNvSpPr>
          <p:nvPr>
            <p:ph type="sldNum" sz="quarter" idx="12"/>
          </p:nvPr>
        </p:nvSpPr>
        <p:spPr/>
        <p:txBody>
          <a:bodyPr/>
          <a:lstStyle/>
          <a:p>
            <a:fld id="{6983841B-0DB4-4C99-B5E5-79625F01DBF7}" type="slidenum">
              <a:rPr lang="en-GB" smtClean="0"/>
              <a:pPr/>
              <a:t>‹N°›</a:t>
            </a:fld>
            <a:endParaRPr lang="en-GB"/>
          </a:p>
        </p:txBody>
      </p:sp>
    </p:spTree>
    <p:extLst>
      <p:ext uri="{BB962C8B-B14F-4D97-AF65-F5344CB8AC3E}">
        <p14:creationId xmlns:p14="http://schemas.microsoft.com/office/powerpoint/2010/main" xmlns="" val="2760107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5ACB9172-F4DE-4657-A074-EF8778EE7E7D}"/>
              </a:ext>
            </a:extLst>
          </p:cNvPr>
          <p:cNvSpPr>
            <a:spLocks noGrp="1"/>
          </p:cNvSpPr>
          <p:nvPr>
            <p:ph type="dt" sz="half" idx="10"/>
          </p:nvPr>
        </p:nvSpPr>
        <p:spPr/>
        <p:txBody>
          <a:bodyPr/>
          <a:lstStyle/>
          <a:p>
            <a:fld id="{1C11721E-130E-49DA-8652-BD4D2B80E62B}" type="datetime1">
              <a:rPr lang="en-GB" smtClean="0"/>
              <a:pPr/>
              <a:t>16/11/2021</a:t>
            </a:fld>
            <a:endParaRPr lang="en-GB"/>
          </a:p>
        </p:txBody>
      </p:sp>
      <p:sp>
        <p:nvSpPr>
          <p:cNvPr id="6" name="Footer Placeholder 5">
            <a:extLst>
              <a:ext uri="{FF2B5EF4-FFF2-40B4-BE49-F238E27FC236}">
                <a16:creationId xmlns:a16="http://schemas.microsoft.com/office/drawing/2014/main" xmlns="" id="{77507DBE-C8F7-423C-9124-EE7B3D22E3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D881AC0B-71D5-43A5-AD86-9668B4D92263}"/>
              </a:ext>
            </a:extLst>
          </p:cNvPr>
          <p:cNvSpPr>
            <a:spLocks noGrp="1"/>
          </p:cNvSpPr>
          <p:nvPr>
            <p:ph type="sldNum" sz="quarter" idx="12"/>
          </p:nvPr>
        </p:nvSpPr>
        <p:spPr/>
        <p:txBody>
          <a:bodyPr/>
          <a:lstStyle/>
          <a:p>
            <a:fld id="{6983841B-0DB4-4C99-B5E5-79625F01DBF7}" type="slidenum">
              <a:rPr lang="en-GB" smtClean="0"/>
              <a:pPr/>
              <a:t>‹N°›</a:t>
            </a:fld>
            <a:endParaRPr lang="en-GB"/>
          </a:p>
        </p:txBody>
      </p:sp>
    </p:spTree>
    <p:extLst>
      <p:ext uri="{BB962C8B-B14F-4D97-AF65-F5344CB8AC3E}">
        <p14:creationId xmlns:p14="http://schemas.microsoft.com/office/powerpoint/2010/main" xmlns="" val="13085305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8DA605C0-AC58-49C3-BFDA-E7ADCFC7B8CA}"/>
              </a:ext>
            </a:extLst>
          </p:cNvPr>
          <p:cNvSpPr>
            <a:spLocks noGrp="1"/>
          </p:cNvSpPr>
          <p:nvPr>
            <p:ph type="dt" sz="half" idx="10"/>
          </p:nvPr>
        </p:nvSpPr>
        <p:spPr/>
        <p:txBody>
          <a:bodyPr/>
          <a:lstStyle/>
          <a:p>
            <a:fld id="{3C1788B5-8591-4E88-BDC1-7D35D3846E1D}" type="datetime1">
              <a:rPr lang="en-GB" smtClean="0"/>
              <a:pPr/>
              <a:t>16/11/2021</a:t>
            </a:fld>
            <a:endParaRPr lang="en-GB"/>
          </a:p>
        </p:txBody>
      </p:sp>
      <p:sp>
        <p:nvSpPr>
          <p:cNvPr id="8" name="Footer Placeholder 7">
            <a:extLst>
              <a:ext uri="{FF2B5EF4-FFF2-40B4-BE49-F238E27FC236}">
                <a16:creationId xmlns:a16="http://schemas.microsoft.com/office/drawing/2014/main" xmlns="" id="{A8CDB99B-8E2F-47DA-B6C3-50842D8C3DD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900ACA83-753D-4AEE-B568-755DCF5ED7F7}"/>
              </a:ext>
            </a:extLst>
          </p:cNvPr>
          <p:cNvSpPr>
            <a:spLocks noGrp="1"/>
          </p:cNvSpPr>
          <p:nvPr>
            <p:ph type="sldNum" sz="quarter" idx="12"/>
          </p:nvPr>
        </p:nvSpPr>
        <p:spPr/>
        <p:txBody>
          <a:bodyPr/>
          <a:lstStyle/>
          <a:p>
            <a:fld id="{6983841B-0DB4-4C99-B5E5-79625F01DBF7}" type="slidenum">
              <a:rPr lang="en-GB" smtClean="0"/>
              <a:pPr/>
              <a:t>‹N°›</a:t>
            </a:fld>
            <a:endParaRPr lang="en-GB"/>
          </a:p>
        </p:txBody>
      </p:sp>
    </p:spTree>
    <p:extLst>
      <p:ext uri="{BB962C8B-B14F-4D97-AF65-F5344CB8AC3E}">
        <p14:creationId xmlns:p14="http://schemas.microsoft.com/office/powerpoint/2010/main" xmlns="" val="3203369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A8AE544B-A36F-473A-86AF-50F02429182D}"/>
              </a:ext>
            </a:extLst>
          </p:cNvPr>
          <p:cNvSpPr>
            <a:spLocks noGrp="1"/>
          </p:cNvSpPr>
          <p:nvPr>
            <p:ph type="dt" sz="half" idx="10"/>
          </p:nvPr>
        </p:nvSpPr>
        <p:spPr/>
        <p:txBody>
          <a:bodyPr/>
          <a:lstStyle/>
          <a:p>
            <a:fld id="{3E7581E0-4E5A-48F2-9EF0-66E262D40B15}" type="datetime1">
              <a:rPr lang="en-GB" smtClean="0"/>
              <a:pPr/>
              <a:t>16/11/2021</a:t>
            </a:fld>
            <a:endParaRPr lang="en-GB"/>
          </a:p>
        </p:txBody>
      </p:sp>
      <p:sp>
        <p:nvSpPr>
          <p:cNvPr id="4" name="Footer Placeholder 3">
            <a:extLst>
              <a:ext uri="{FF2B5EF4-FFF2-40B4-BE49-F238E27FC236}">
                <a16:creationId xmlns:a16="http://schemas.microsoft.com/office/drawing/2014/main" xmlns="" id="{3E6F2748-531A-4318-A370-27EDE490E8C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A5AD6E57-F20B-43D2-A268-2449E7D4ADF8}"/>
              </a:ext>
            </a:extLst>
          </p:cNvPr>
          <p:cNvSpPr>
            <a:spLocks noGrp="1"/>
          </p:cNvSpPr>
          <p:nvPr>
            <p:ph type="sldNum" sz="quarter" idx="12"/>
          </p:nvPr>
        </p:nvSpPr>
        <p:spPr/>
        <p:txBody>
          <a:bodyPr/>
          <a:lstStyle/>
          <a:p>
            <a:fld id="{6983841B-0DB4-4C99-B5E5-79625F01DBF7}" type="slidenum">
              <a:rPr lang="en-GB" smtClean="0"/>
              <a:pPr/>
              <a:t>‹N°›</a:t>
            </a:fld>
            <a:endParaRPr lang="en-GB"/>
          </a:p>
        </p:txBody>
      </p:sp>
    </p:spTree>
    <p:extLst>
      <p:ext uri="{BB962C8B-B14F-4D97-AF65-F5344CB8AC3E}">
        <p14:creationId xmlns:p14="http://schemas.microsoft.com/office/powerpoint/2010/main" xmlns="" val="3774204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CEC2F6E-BB8D-4A07-B873-A379FEAE4F53}"/>
              </a:ext>
            </a:extLst>
          </p:cNvPr>
          <p:cNvSpPr>
            <a:spLocks noGrp="1"/>
          </p:cNvSpPr>
          <p:nvPr>
            <p:ph type="dt" sz="half" idx="10"/>
          </p:nvPr>
        </p:nvSpPr>
        <p:spPr/>
        <p:txBody>
          <a:bodyPr/>
          <a:lstStyle/>
          <a:p>
            <a:fld id="{E35D77F2-FD47-4D85-B326-001EB5E9C032}" type="datetime1">
              <a:rPr lang="en-GB" smtClean="0"/>
              <a:pPr/>
              <a:t>16/11/2021</a:t>
            </a:fld>
            <a:endParaRPr lang="en-GB"/>
          </a:p>
        </p:txBody>
      </p:sp>
      <p:sp>
        <p:nvSpPr>
          <p:cNvPr id="3" name="Footer Placeholder 2">
            <a:extLst>
              <a:ext uri="{FF2B5EF4-FFF2-40B4-BE49-F238E27FC236}">
                <a16:creationId xmlns:a16="http://schemas.microsoft.com/office/drawing/2014/main" xmlns="" id="{29C64672-2E28-45BB-AB1E-9CA10E90883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433CCF35-5028-4E4D-8F6E-2E2DF0FB4299}"/>
              </a:ext>
            </a:extLst>
          </p:cNvPr>
          <p:cNvSpPr>
            <a:spLocks noGrp="1"/>
          </p:cNvSpPr>
          <p:nvPr>
            <p:ph type="sldNum" sz="quarter" idx="12"/>
          </p:nvPr>
        </p:nvSpPr>
        <p:spPr/>
        <p:txBody>
          <a:bodyPr/>
          <a:lstStyle/>
          <a:p>
            <a:fld id="{6983841B-0DB4-4C99-B5E5-79625F01DBF7}" type="slidenum">
              <a:rPr lang="en-GB" smtClean="0"/>
              <a:pPr/>
              <a:t>‹N°›</a:t>
            </a:fld>
            <a:endParaRPr lang="en-GB"/>
          </a:p>
        </p:txBody>
      </p:sp>
    </p:spTree>
    <p:extLst>
      <p:ext uri="{BB962C8B-B14F-4D97-AF65-F5344CB8AC3E}">
        <p14:creationId xmlns:p14="http://schemas.microsoft.com/office/powerpoint/2010/main" xmlns="" val="2792651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E14CBCE-ACE5-4442-AEE2-B2E3F8EE074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6FCDCB97-5944-4082-8C39-4BB097F7CA9F}"/>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2CE33CE5-9F8D-4D8D-B5B7-7D87D8C1EB01}"/>
              </a:ext>
            </a:extLst>
          </p:cNvPr>
          <p:cNvSpPr>
            <a:spLocks noGrp="1"/>
          </p:cNvSpPr>
          <p:nvPr>
            <p:ph type="dt" sz="half" idx="10"/>
          </p:nvPr>
        </p:nvSpPr>
        <p:spPr/>
        <p:txBody>
          <a:bodyPr/>
          <a:lstStyle/>
          <a:p>
            <a:fld id="{C6B23D0B-0CCA-495B-83BB-AD960ECF176D}" type="datetime1">
              <a:rPr lang="en-GB" smtClean="0"/>
              <a:pPr/>
              <a:t>16/11/2021</a:t>
            </a:fld>
            <a:endParaRPr lang="fr-FR"/>
          </a:p>
        </p:txBody>
      </p:sp>
      <p:sp>
        <p:nvSpPr>
          <p:cNvPr id="5" name="Espace réservé du pied de page 4">
            <a:extLst>
              <a:ext uri="{FF2B5EF4-FFF2-40B4-BE49-F238E27FC236}">
                <a16:creationId xmlns:a16="http://schemas.microsoft.com/office/drawing/2014/main" xmlns="" id="{F113F515-50AD-4ED1-9FF4-73DFA25986C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EDB2F429-EB98-42E3-9AAD-CE35EA6D672D}"/>
              </a:ext>
            </a:extLst>
          </p:cNvPr>
          <p:cNvSpPr>
            <a:spLocks noGrp="1"/>
          </p:cNvSpPr>
          <p:nvPr>
            <p:ph type="sldNum" sz="quarter" idx="12"/>
          </p:nvPr>
        </p:nvSpPr>
        <p:spPr/>
        <p:txBody>
          <a:bodyPr/>
          <a:lstStyle/>
          <a:p>
            <a:fld id="{DB94A927-4638-40A7-AC97-07D26829FD78}" type="slidenum">
              <a:rPr lang="fr-FR" smtClean="0"/>
              <a:pPr/>
              <a:t>‹N°›</a:t>
            </a:fld>
            <a:endParaRPr lang="fr-FR"/>
          </a:p>
        </p:txBody>
      </p:sp>
    </p:spTree>
    <p:extLst>
      <p:ext uri="{BB962C8B-B14F-4D97-AF65-F5344CB8AC3E}">
        <p14:creationId xmlns:p14="http://schemas.microsoft.com/office/powerpoint/2010/main" xmlns="" val="34985903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1EDDBB8-93FE-4585-A97D-0E391EE246F7}"/>
              </a:ext>
            </a:extLst>
          </p:cNvPr>
          <p:cNvSpPr>
            <a:spLocks noGrp="1"/>
          </p:cNvSpPr>
          <p:nvPr>
            <p:ph type="dt" sz="half" idx="10"/>
          </p:nvPr>
        </p:nvSpPr>
        <p:spPr/>
        <p:txBody>
          <a:bodyPr/>
          <a:lstStyle/>
          <a:p>
            <a:fld id="{BA9E5631-018C-4737-87F5-EA339A39DFCA}" type="datetime1">
              <a:rPr lang="en-GB" smtClean="0"/>
              <a:pPr/>
              <a:t>16/11/2021</a:t>
            </a:fld>
            <a:endParaRPr lang="en-GB"/>
          </a:p>
        </p:txBody>
      </p:sp>
      <p:sp>
        <p:nvSpPr>
          <p:cNvPr id="6" name="Footer Placeholder 5">
            <a:extLst>
              <a:ext uri="{FF2B5EF4-FFF2-40B4-BE49-F238E27FC236}">
                <a16:creationId xmlns:a16="http://schemas.microsoft.com/office/drawing/2014/main" xmlns="" id="{2CB77A2A-D97D-4B06-A029-77A3A88DA3E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9BF4E011-48A8-486A-BF53-E7C085173F29}"/>
              </a:ext>
            </a:extLst>
          </p:cNvPr>
          <p:cNvSpPr>
            <a:spLocks noGrp="1"/>
          </p:cNvSpPr>
          <p:nvPr>
            <p:ph type="sldNum" sz="quarter" idx="12"/>
          </p:nvPr>
        </p:nvSpPr>
        <p:spPr/>
        <p:txBody>
          <a:bodyPr/>
          <a:lstStyle/>
          <a:p>
            <a:fld id="{6983841B-0DB4-4C99-B5E5-79625F01DBF7}" type="slidenum">
              <a:rPr lang="en-GB" smtClean="0"/>
              <a:pPr/>
              <a:t>‹N°›</a:t>
            </a:fld>
            <a:endParaRPr lang="en-GB"/>
          </a:p>
        </p:txBody>
      </p:sp>
    </p:spTree>
    <p:extLst>
      <p:ext uri="{BB962C8B-B14F-4D97-AF65-F5344CB8AC3E}">
        <p14:creationId xmlns:p14="http://schemas.microsoft.com/office/powerpoint/2010/main" xmlns="" val="3712964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715CB693-3AD5-4FB5-9BD7-DDA6EA895AA0}"/>
              </a:ext>
            </a:extLst>
          </p:cNvPr>
          <p:cNvSpPr>
            <a:spLocks noGrp="1"/>
          </p:cNvSpPr>
          <p:nvPr>
            <p:ph type="dt" sz="half" idx="10"/>
          </p:nvPr>
        </p:nvSpPr>
        <p:spPr/>
        <p:txBody>
          <a:bodyPr/>
          <a:lstStyle/>
          <a:p>
            <a:fld id="{0B85E157-8809-4B6B-93A5-E1ABCC9FCDA1}" type="datetime1">
              <a:rPr lang="en-GB" smtClean="0"/>
              <a:pPr/>
              <a:t>16/11/2021</a:t>
            </a:fld>
            <a:endParaRPr lang="en-GB"/>
          </a:p>
        </p:txBody>
      </p:sp>
      <p:sp>
        <p:nvSpPr>
          <p:cNvPr id="6" name="Footer Placeholder 5">
            <a:extLst>
              <a:ext uri="{FF2B5EF4-FFF2-40B4-BE49-F238E27FC236}">
                <a16:creationId xmlns:a16="http://schemas.microsoft.com/office/drawing/2014/main" xmlns="" id="{BB28CAAB-378F-4646-836D-6723AF2269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E08A5F22-2F00-4B7E-95E3-D4E37EE6F9BD}"/>
              </a:ext>
            </a:extLst>
          </p:cNvPr>
          <p:cNvSpPr>
            <a:spLocks noGrp="1"/>
          </p:cNvSpPr>
          <p:nvPr>
            <p:ph type="sldNum" sz="quarter" idx="12"/>
          </p:nvPr>
        </p:nvSpPr>
        <p:spPr/>
        <p:txBody>
          <a:bodyPr/>
          <a:lstStyle/>
          <a:p>
            <a:fld id="{6983841B-0DB4-4C99-B5E5-79625F01DBF7}" type="slidenum">
              <a:rPr lang="en-GB" smtClean="0"/>
              <a:pPr/>
              <a:t>‹N°›</a:t>
            </a:fld>
            <a:endParaRPr lang="en-GB"/>
          </a:p>
        </p:txBody>
      </p:sp>
    </p:spTree>
    <p:extLst>
      <p:ext uri="{BB962C8B-B14F-4D97-AF65-F5344CB8AC3E}">
        <p14:creationId xmlns:p14="http://schemas.microsoft.com/office/powerpoint/2010/main" xmlns="" val="1109551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1AB561BE-2670-413D-B85D-350DC6A08AAC}"/>
              </a:ext>
            </a:extLst>
          </p:cNvPr>
          <p:cNvSpPr>
            <a:spLocks noGrp="1"/>
          </p:cNvSpPr>
          <p:nvPr>
            <p:ph type="dt" sz="half" idx="10"/>
          </p:nvPr>
        </p:nvSpPr>
        <p:spPr/>
        <p:txBody>
          <a:bodyPr/>
          <a:lstStyle/>
          <a:p>
            <a:fld id="{40A072E3-CD40-424B-87CE-9B502FE69B40}" type="datetime1">
              <a:rPr lang="en-GB" smtClean="0"/>
              <a:pPr/>
              <a:t>16/11/2021</a:t>
            </a:fld>
            <a:endParaRPr lang="en-GB"/>
          </a:p>
        </p:txBody>
      </p:sp>
      <p:sp>
        <p:nvSpPr>
          <p:cNvPr id="5" name="Footer Placeholder 4">
            <a:extLst>
              <a:ext uri="{FF2B5EF4-FFF2-40B4-BE49-F238E27FC236}">
                <a16:creationId xmlns:a16="http://schemas.microsoft.com/office/drawing/2014/main" xmlns="" id="{8A7469BC-9B02-4F1D-9332-C52CAA6CD6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8F37A4D-841D-4B35-BD23-CCB82FC1C5BF}"/>
              </a:ext>
            </a:extLst>
          </p:cNvPr>
          <p:cNvSpPr>
            <a:spLocks noGrp="1"/>
          </p:cNvSpPr>
          <p:nvPr>
            <p:ph type="sldNum" sz="quarter" idx="12"/>
          </p:nvPr>
        </p:nvSpPr>
        <p:spPr/>
        <p:txBody>
          <a:bodyPr/>
          <a:lstStyle/>
          <a:p>
            <a:fld id="{6983841B-0DB4-4C99-B5E5-79625F01DBF7}" type="slidenum">
              <a:rPr lang="en-GB" smtClean="0"/>
              <a:pPr/>
              <a:t>‹N°›</a:t>
            </a:fld>
            <a:endParaRPr lang="en-GB"/>
          </a:p>
        </p:txBody>
      </p:sp>
    </p:spTree>
    <p:extLst>
      <p:ext uri="{BB962C8B-B14F-4D97-AF65-F5344CB8AC3E}">
        <p14:creationId xmlns:p14="http://schemas.microsoft.com/office/powerpoint/2010/main" xmlns="" val="26597451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0722082-BED4-46DC-B1C0-9696140EF480}"/>
              </a:ext>
            </a:extLst>
          </p:cNvPr>
          <p:cNvSpPr>
            <a:spLocks noGrp="1"/>
          </p:cNvSpPr>
          <p:nvPr>
            <p:ph type="dt" sz="half" idx="10"/>
          </p:nvPr>
        </p:nvSpPr>
        <p:spPr/>
        <p:txBody>
          <a:bodyPr/>
          <a:lstStyle/>
          <a:p>
            <a:fld id="{2CE393DD-25DA-4413-B6B4-861B78FD4A47}" type="datetime1">
              <a:rPr lang="en-GB" smtClean="0"/>
              <a:pPr/>
              <a:t>16/11/2021</a:t>
            </a:fld>
            <a:endParaRPr lang="en-GB"/>
          </a:p>
        </p:txBody>
      </p:sp>
      <p:sp>
        <p:nvSpPr>
          <p:cNvPr id="5" name="Footer Placeholder 4">
            <a:extLst>
              <a:ext uri="{FF2B5EF4-FFF2-40B4-BE49-F238E27FC236}">
                <a16:creationId xmlns:a16="http://schemas.microsoft.com/office/drawing/2014/main" xmlns="" id="{F9485038-E165-45A4-8C75-C8A3CA8177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79D7943-C606-446E-B743-3AB1AE587BA9}"/>
              </a:ext>
            </a:extLst>
          </p:cNvPr>
          <p:cNvSpPr>
            <a:spLocks noGrp="1"/>
          </p:cNvSpPr>
          <p:nvPr>
            <p:ph type="sldNum" sz="quarter" idx="12"/>
          </p:nvPr>
        </p:nvSpPr>
        <p:spPr/>
        <p:txBody>
          <a:bodyPr/>
          <a:lstStyle/>
          <a:p>
            <a:fld id="{6983841B-0DB4-4C99-B5E5-79625F01DBF7}" type="slidenum">
              <a:rPr lang="en-GB" smtClean="0"/>
              <a:pPr/>
              <a:t>‹N°›</a:t>
            </a:fld>
            <a:endParaRPr lang="en-GB"/>
          </a:p>
        </p:txBody>
      </p:sp>
    </p:spTree>
    <p:extLst>
      <p:ext uri="{BB962C8B-B14F-4D97-AF65-F5344CB8AC3E}">
        <p14:creationId xmlns:p14="http://schemas.microsoft.com/office/powerpoint/2010/main" xmlns="" val="23360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8E7C207-8303-4AC5-BE77-24E1643BF8B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0643844F-4290-4BE4-9674-808FAA2055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xmlns="" id="{0A22D209-FAE7-4275-906B-1007B1D725C0}"/>
              </a:ext>
            </a:extLst>
          </p:cNvPr>
          <p:cNvSpPr>
            <a:spLocks noGrp="1"/>
          </p:cNvSpPr>
          <p:nvPr>
            <p:ph type="dt" sz="half" idx="10"/>
          </p:nvPr>
        </p:nvSpPr>
        <p:spPr/>
        <p:txBody>
          <a:bodyPr/>
          <a:lstStyle/>
          <a:p>
            <a:fld id="{7736DF50-A715-45F6-920C-8E32FCD84E9F}" type="datetime1">
              <a:rPr lang="en-GB" smtClean="0"/>
              <a:pPr/>
              <a:t>16/11/2021</a:t>
            </a:fld>
            <a:endParaRPr lang="fr-FR"/>
          </a:p>
        </p:txBody>
      </p:sp>
      <p:sp>
        <p:nvSpPr>
          <p:cNvPr id="5" name="Espace réservé du pied de page 4">
            <a:extLst>
              <a:ext uri="{FF2B5EF4-FFF2-40B4-BE49-F238E27FC236}">
                <a16:creationId xmlns:a16="http://schemas.microsoft.com/office/drawing/2014/main" xmlns="" id="{DF514D6E-DF6A-45E2-BA21-C64500469F1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5AFA6AF-AF6D-4122-82FF-2ADD115AC8E4}"/>
              </a:ext>
            </a:extLst>
          </p:cNvPr>
          <p:cNvSpPr>
            <a:spLocks noGrp="1"/>
          </p:cNvSpPr>
          <p:nvPr>
            <p:ph type="sldNum" sz="quarter" idx="12"/>
          </p:nvPr>
        </p:nvSpPr>
        <p:spPr/>
        <p:txBody>
          <a:bodyPr/>
          <a:lstStyle/>
          <a:p>
            <a:fld id="{DB94A927-4638-40A7-AC97-07D26829FD78}" type="slidenum">
              <a:rPr lang="fr-FR" smtClean="0"/>
              <a:pPr/>
              <a:t>‹N°›</a:t>
            </a:fld>
            <a:endParaRPr lang="fr-FR"/>
          </a:p>
        </p:txBody>
      </p:sp>
    </p:spTree>
    <p:extLst>
      <p:ext uri="{BB962C8B-B14F-4D97-AF65-F5344CB8AC3E}">
        <p14:creationId xmlns:p14="http://schemas.microsoft.com/office/powerpoint/2010/main" xmlns="" val="1444995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99C9702-FD93-4BEB-8302-34D832BFF83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351971A0-1B0F-4F1A-B46A-E48339C56863}"/>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F2C5EFD9-F5B2-4C4B-AB6E-0E2C3B339986}"/>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8D7DAC2B-8DF0-4FCC-B5EC-56E1303DF7AD}"/>
              </a:ext>
            </a:extLst>
          </p:cNvPr>
          <p:cNvSpPr>
            <a:spLocks noGrp="1"/>
          </p:cNvSpPr>
          <p:nvPr>
            <p:ph type="dt" sz="half" idx="10"/>
          </p:nvPr>
        </p:nvSpPr>
        <p:spPr/>
        <p:txBody>
          <a:bodyPr/>
          <a:lstStyle/>
          <a:p>
            <a:fld id="{D9D29B64-272C-464A-ABA9-728B53E8B06A}" type="datetime1">
              <a:rPr lang="en-GB" smtClean="0"/>
              <a:pPr/>
              <a:t>16/11/2021</a:t>
            </a:fld>
            <a:endParaRPr lang="fr-FR"/>
          </a:p>
        </p:txBody>
      </p:sp>
      <p:sp>
        <p:nvSpPr>
          <p:cNvPr id="6" name="Espace réservé du pied de page 5">
            <a:extLst>
              <a:ext uri="{FF2B5EF4-FFF2-40B4-BE49-F238E27FC236}">
                <a16:creationId xmlns:a16="http://schemas.microsoft.com/office/drawing/2014/main" xmlns="" id="{8842DD5E-F8C4-410D-949A-05CA9CA9F69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2251261F-EC0D-481F-840C-D624C172576E}"/>
              </a:ext>
            </a:extLst>
          </p:cNvPr>
          <p:cNvSpPr>
            <a:spLocks noGrp="1"/>
          </p:cNvSpPr>
          <p:nvPr>
            <p:ph type="sldNum" sz="quarter" idx="12"/>
          </p:nvPr>
        </p:nvSpPr>
        <p:spPr/>
        <p:txBody>
          <a:bodyPr/>
          <a:lstStyle/>
          <a:p>
            <a:fld id="{DB94A927-4638-40A7-AC97-07D26829FD78}" type="slidenum">
              <a:rPr lang="fr-FR" smtClean="0"/>
              <a:pPr/>
              <a:t>‹N°›</a:t>
            </a:fld>
            <a:endParaRPr lang="fr-FR"/>
          </a:p>
        </p:txBody>
      </p:sp>
    </p:spTree>
    <p:extLst>
      <p:ext uri="{BB962C8B-B14F-4D97-AF65-F5344CB8AC3E}">
        <p14:creationId xmlns:p14="http://schemas.microsoft.com/office/powerpoint/2010/main" xmlns="" val="203727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CBD93DA-2273-4E33-909C-AA1FAF9AF3E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3BC63BFC-6922-4C1E-82A8-99044461C7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xmlns="" id="{EA7F999F-1D54-4A6B-A43C-FE283343BBD9}"/>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37BD50CC-4FF1-4A2D-8D4A-46A1AC3D45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xmlns="" id="{0609CF4C-811A-4FB0-917F-2BCCEB051BA4}"/>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6BAD5B25-DBF0-4EFD-9A85-EC40B589A0EB}"/>
              </a:ext>
            </a:extLst>
          </p:cNvPr>
          <p:cNvSpPr>
            <a:spLocks noGrp="1"/>
          </p:cNvSpPr>
          <p:nvPr>
            <p:ph type="dt" sz="half" idx="10"/>
          </p:nvPr>
        </p:nvSpPr>
        <p:spPr/>
        <p:txBody>
          <a:bodyPr/>
          <a:lstStyle/>
          <a:p>
            <a:fld id="{1BE51F8D-ECEF-4EA2-979E-5CAA521185FF}" type="datetime1">
              <a:rPr lang="en-GB" smtClean="0"/>
              <a:pPr/>
              <a:t>16/11/2021</a:t>
            </a:fld>
            <a:endParaRPr lang="fr-FR"/>
          </a:p>
        </p:txBody>
      </p:sp>
      <p:sp>
        <p:nvSpPr>
          <p:cNvPr id="8" name="Espace réservé du pied de page 7">
            <a:extLst>
              <a:ext uri="{FF2B5EF4-FFF2-40B4-BE49-F238E27FC236}">
                <a16:creationId xmlns:a16="http://schemas.microsoft.com/office/drawing/2014/main" xmlns="" id="{70FAD047-8F3A-4A23-A63A-99840DAFF5C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E3ECA593-B6C6-4D58-B6C5-19360B9D3458}"/>
              </a:ext>
            </a:extLst>
          </p:cNvPr>
          <p:cNvSpPr>
            <a:spLocks noGrp="1"/>
          </p:cNvSpPr>
          <p:nvPr>
            <p:ph type="sldNum" sz="quarter" idx="12"/>
          </p:nvPr>
        </p:nvSpPr>
        <p:spPr/>
        <p:txBody>
          <a:bodyPr/>
          <a:lstStyle/>
          <a:p>
            <a:fld id="{DB94A927-4638-40A7-AC97-07D26829FD78}" type="slidenum">
              <a:rPr lang="fr-FR" smtClean="0"/>
              <a:pPr/>
              <a:t>‹N°›</a:t>
            </a:fld>
            <a:endParaRPr lang="fr-FR"/>
          </a:p>
        </p:txBody>
      </p:sp>
    </p:spTree>
    <p:extLst>
      <p:ext uri="{BB962C8B-B14F-4D97-AF65-F5344CB8AC3E}">
        <p14:creationId xmlns:p14="http://schemas.microsoft.com/office/powerpoint/2010/main" xmlns="" val="743999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A18A9BD-64C0-406D-AFDB-B8043A08E042}"/>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74D54976-A2B9-4735-841A-49E906DB8C5D}"/>
              </a:ext>
            </a:extLst>
          </p:cNvPr>
          <p:cNvSpPr>
            <a:spLocks noGrp="1"/>
          </p:cNvSpPr>
          <p:nvPr>
            <p:ph type="dt" sz="half" idx="10"/>
          </p:nvPr>
        </p:nvSpPr>
        <p:spPr/>
        <p:txBody>
          <a:bodyPr/>
          <a:lstStyle/>
          <a:p>
            <a:fld id="{1E7F4328-4DC1-4266-9C57-AAA17026C057}" type="datetime1">
              <a:rPr lang="en-GB" smtClean="0"/>
              <a:pPr/>
              <a:t>16/11/2021</a:t>
            </a:fld>
            <a:endParaRPr lang="fr-FR"/>
          </a:p>
        </p:txBody>
      </p:sp>
      <p:sp>
        <p:nvSpPr>
          <p:cNvPr id="4" name="Espace réservé du pied de page 3">
            <a:extLst>
              <a:ext uri="{FF2B5EF4-FFF2-40B4-BE49-F238E27FC236}">
                <a16:creationId xmlns:a16="http://schemas.microsoft.com/office/drawing/2014/main" xmlns="" id="{9FB39C7E-1AE0-4782-AD8B-B5DB466A981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56FC4C10-DDD8-4D61-B854-2D00AA2E6A9D}"/>
              </a:ext>
            </a:extLst>
          </p:cNvPr>
          <p:cNvSpPr>
            <a:spLocks noGrp="1"/>
          </p:cNvSpPr>
          <p:nvPr>
            <p:ph type="sldNum" sz="quarter" idx="12"/>
          </p:nvPr>
        </p:nvSpPr>
        <p:spPr/>
        <p:txBody>
          <a:bodyPr/>
          <a:lstStyle/>
          <a:p>
            <a:fld id="{DB94A927-4638-40A7-AC97-07D26829FD78}" type="slidenum">
              <a:rPr lang="fr-FR" smtClean="0"/>
              <a:pPr/>
              <a:t>‹N°›</a:t>
            </a:fld>
            <a:endParaRPr lang="fr-FR"/>
          </a:p>
        </p:txBody>
      </p:sp>
    </p:spTree>
    <p:extLst>
      <p:ext uri="{BB962C8B-B14F-4D97-AF65-F5344CB8AC3E}">
        <p14:creationId xmlns:p14="http://schemas.microsoft.com/office/powerpoint/2010/main" xmlns="" val="1540959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E7F7A607-30F1-46C4-B6EF-157FCF6B5769}"/>
              </a:ext>
            </a:extLst>
          </p:cNvPr>
          <p:cNvSpPr>
            <a:spLocks noGrp="1"/>
          </p:cNvSpPr>
          <p:nvPr>
            <p:ph type="dt" sz="half" idx="10"/>
          </p:nvPr>
        </p:nvSpPr>
        <p:spPr/>
        <p:txBody>
          <a:bodyPr/>
          <a:lstStyle/>
          <a:p>
            <a:fld id="{E78F3208-A1F5-4084-9FBD-15FEC1BA8B4F}" type="datetime1">
              <a:rPr lang="en-GB" smtClean="0"/>
              <a:pPr/>
              <a:t>16/11/2021</a:t>
            </a:fld>
            <a:endParaRPr lang="fr-FR"/>
          </a:p>
        </p:txBody>
      </p:sp>
      <p:sp>
        <p:nvSpPr>
          <p:cNvPr id="3" name="Espace réservé du pied de page 2">
            <a:extLst>
              <a:ext uri="{FF2B5EF4-FFF2-40B4-BE49-F238E27FC236}">
                <a16:creationId xmlns:a16="http://schemas.microsoft.com/office/drawing/2014/main" xmlns="" id="{12465C3F-0F17-4337-92EE-7F6D8AC6FC3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A50F7E51-F6E8-4E72-85C5-1AED144BB76D}"/>
              </a:ext>
            </a:extLst>
          </p:cNvPr>
          <p:cNvSpPr>
            <a:spLocks noGrp="1"/>
          </p:cNvSpPr>
          <p:nvPr>
            <p:ph type="sldNum" sz="quarter" idx="12"/>
          </p:nvPr>
        </p:nvSpPr>
        <p:spPr/>
        <p:txBody>
          <a:bodyPr/>
          <a:lstStyle/>
          <a:p>
            <a:fld id="{DB94A927-4638-40A7-AC97-07D26829FD78}" type="slidenum">
              <a:rPr lang="fr-FR" smtClean="0"/>
              <a:pPr/>
              <a:t>‹N°›</a:t>
            </a:fld>
            <a:endParaRPr lang="fr-FR"/>
          </a:p>
        </p:txBody>
      </p:sp>
    </p:spTree>
    <p:extLst>
      <p:ext uri="{BB962C8B-B14F-4D97-AF65-F5344CB8AC3E}">
        <p14:creationId xmlns:p14="http://schemas.microsoft.com/office/powerpoint/2010/main" xmlns="" val="1406993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3F26714-C020-4E26-A754-36E63AE02DE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D746933F-539D-4E98-9C3E-B7645305AC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CDF728CF-BE30-4D92-93AB-8A22E482AF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xmlns="" id="{8E9CB8F8-1458-4899-A40C-DD83B0CC6E86}"/>
              </a:ext>
            </a:extLst>
          </p:cNvPr>
          <p:cNvSpPr>
            <a:spLocks noGrp="1"/>
          </p:cNvSpPr>
          <p:nvPr>
            <p:ph type="dt" sz="half" idx="10"/>
          </p:nvPr>
        </p:nvSpPr>
        <p:spPr/>
        <p:txBody>
          <a:bodyPr/>
          <a:lstStyle/>
          <a:p>
            <a:fld id="{8689DEBD-A2C4-4804-AAE1-FB3D6D570BE4}" type="datetime1">
              <a:rPr lang="en-GB" smtClean="0"/>
              <a:pPr/>
              <a:t>16/11/2021</a:t>
            </a:fld>
            <a:endParaRPr lang="fr-FR"/>
          </a:p>
        </p:txBody>
      </p:sp>
      <p:sp>
        <p:nvSpPr>
          <p:cNvPr id="6" name="Espace réservé du pied de page 5">
            <a:extLst>
              <a:ext uri="{FF2B5EF4-FFF2-40B4-BE49-F238E27FC236}">
                <a16:creationId xmlns:a16="http://schemas.microsoft.com/office/drawing/2014/main" xmlns="" id="{62E46343-0EFC-4384-8C85-BA1B971E2D7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03EF629F-E283-43E5-A689-5E9FE85C61AC}"/>
              </a:ext>
            </a:extLst>
          </p:cNvPr>
          <p:cNvSpPr>
            <a:spLocks noGrp="1"/>
          </p:cNvSpPr>
          <p:nvPr>
            <p:ph type="sldNum" sz="quarter" idx="12"/>
          </p:nvPr>
        </p:nvSpPr>
        <p:spPr/>
        <p:txBody>
          <a:bodyPr/>
          <a:lstStyle/>
          <a:p>
            <a:fld id="{DB94A927-4638-40A7-AC97-07D26829FD78}" type="slidenum">
              <a:rPr lang="fr-FR" smtClean="0"/>
              <a:pPr/>
              <a:t>‹N°›</a:t>
            </a:fld>
            <a:endParaRPr lang="fr-FR"/>
          </a:p>
        </p:txBody>
      </p:sp>
    </p:spTree>
    <p:extLst>
      <p:ext uri="{BB962C8B-B14F-4D97-AF65-F5344CB8AC3E}">
        <p14:creationId xmlns:p14="http://schemas.microsoft.com/office/powerpoint/2010/main" xmlns="" val="3740190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A37CC2F-9BEA-4D68-8E30-E5E67C7FFE8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BCC507DA-A1E1-400C-993B-DAF8327894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99D117D5-0D92-42EC-9957-D897C34E97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xmlns="" id="{B51687DF-75EF-4C3A-8C82-5853CCBEED69}"/>
              </a:ext>
            </a:extLst>
          </p:cNvPr>
          <p:cNvSpPr>
            <a:spLocks noGrp="1"/>
          </p:cNvSpPr>
          <p:nvPr>
            <p:ph type="dt" sz="half" idx="10"/>
          </p:nvPr>
        </p:nvSpPr>
        <p:spPr/>
        <p:txBody>
          <a:bodyPr/>
          <a:lstStyle/>
          <a:p>
            <a:fld id="{EA2E1052-E367-44E6-9474-F71DCEF5B7C4}" type="datetime1">
              <a:rPr lang="en-GB" smtClean="0"/>
              <a:pPr/>
              <a:t>16/11/2021</a:t>
            </a:fld>
            <a:endParaRPr lang="fr-FR"/>
          </a:p>
        </p:txBody>
      </p:sp>
      <p:sp>
        <p:nvSpPr>
          <p:cNvPr id="6" name="Espace réservé du pied de page 5">
            <a:extLst>
              <a:ext uri="{FF2B5EF4-FFF2-40B4-BE49-F238E27FC236}">
                <a16:creationId xmlns:a16="http://schemas.microsoft.com/office/drawing/2014/main" xmlns="" id="{9207BA0F-DD5D-456B-8931-A41D11C1F77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24ECB7C8-426A-4436-ACCE-C5ABFD2FCBCA}"/>
              </a:ext>
            </a:extLst>
          </p:cNvPr>
          <p:cNvSpPr>
            <a:spLocks noGrp="1"/>
          </p:cNvSpPr>
          <p:nvPr>
            <p:ph type="sldNum" sz="quarter" idx="12"/>
          </p:nvPr>
        </p:nvSpPr>
        <p:spPr/>
        <p:txBody>
          <a:bodyPr/>
          <a:lstStyle/>
          <a:p>
            <a:fld id="{DB94A927-4638-40A7-AC97-07D26829FD78}" type="slidenum">
              <a:rPr lang="fr-FR" smtClean="0"/>
              <a:pPr/>
              <a:t>‹N°›</a:t>
            </a:fld>
            <a:endParaRPr lang="fr-FR"/>
          </a:p>
        </p:txBody>
      </p:sp>
    </p:spTree>
    <p:extLst>
      <p:ext uri="{BB962C8B-B14F-4D97-AF65-F5344CB8AC3E}">
        <p14:creationId xmlns:p14="http://schemas.microsoft.com/office/powerpoint/2010/main" xmlns="" val="2000896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7D8F2932-A7B3-4676-A964-1FAB8EB5C7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371DCD9A-AAEC-4DFB-A719-503159CCDB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05155D21-071C-4FBF-B698-F7D6B4C09A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B8B2D3-E298-4E36-8F63-C4DFCF39BD76}" type="datetime1">
              <a:rPr lang="en-GB" smtClean="0"/>
              <a:pPr/>
              <a:t>16/11/2021</a:t>
            </a:fld>
            <a:endParaRPr lang="fr-FR"/>
          </a:p>
        </p:txBody>
      </p:sp>
      <p:sp>
        <p:nvSpPr>
          <p:cNvPr id="5" name="Espace réservé du pied de page 4">
            <a:extLst>
              <a:ext uri="{FF2B5EF4-FFF2-40B4-BE49-F238E27FC236}">
                <a16:creationId xmlns:a16="http://schemas.microsoft.com/office/drawing/2014/main" xmlns="" id="{D5C29E00-BA4F-4B11-B690-8B249FE267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3CF021FB-528D-4CBB-8499-7FEF68CEAB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94A927-4638-40A7-AC97-07D26829FD78}" type="slidenum">
              <a:rPr lang="fr-FR" smtClean="0"/>
              <a:pPr/>
              <a:t>‹N°›</a:t>
            </a:fld>
            <a:endParaRPr lang="fr-FR"/>
          </a:p>
        </p:txBody>
      </p:sp>
    </p:spTree>
    <p:extLst>
      <p:ext uri="{BB962C8B-B14F-4D97-AF65-F5344CB8AC3E}">
        <p14:creationId xmlns:p14="http://schemas.microsoft.com/office/powerpoint/2010/main" xmlns="" val="3578744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90A906-5D76-4906-808E-5DD94D9CBCB0}" type="datetime1">
              <a:rPr lang="en-GB" smtClean="0"/>
              <a:pPr/>
              <a:t>16/11/2021</a:t>
            </a:fld>
            <a:endParaRPr lang="en-GB"/>
          </a:p>
        </p:txBody>
      </p:sp>
      <p:sp>
        <p:nvSpPr>
          <p:cNvPr id="5" name="Footer Placeholder 4">
            <a:extLst>
              <a:ext uri="{FF2B5EF4-FFF2-40B4-BE49-F238E27FC236}">
                <a16:creationId xmlns:a16="http://schemas.microsoft.com/office/drawing/2014/main" xmlns=""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pPr/>
              <a:t>‹N°›</a:t>
            </a:fld>
            <a:endParaRPr lang="en-GB"/>
          </a:p>
        </p:txBody>
      </p:sp>
    </p:spTree>
    <p:extLst>
      <p:ext uri="{BB962C8B-B14F-4D97-AF65-F5344CB8AC3E}">
        <p14:creationId xmlns:p14="http://schemas.microsoft.com/office/powerpoint/2010/main" xmlns="" val="38051108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2133ECBC-F96F-4C71-AE59-385E30257A9E}"/>
              </a:ext>
            </a:extLst>
          </p:cNvPr>
          <p:cNvSpPr/>
          <p:nvPr/>
        </p:nvSpPr>
        <p:spPr>
          <a:xfrm>
            <a:off x="4184051" y="3254375"/>
            <a:ext cx="7985467" cy="1739106"/>
          </a:xfrm>
          <a:prstGeom prst="rect">
            <a:avLst/>
          </a:prstGeom>
          <a:solidFill>
            <a:schemeClr val="bg1">
              <a:lumMod val="9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Freeform 5">
            <a:extLst>
              <a:ext uri="{FF2B5EF4-FFF2-40B4-BE49-F238E27FC236}">
                <a16:creationId xmlns:a16="http://schemas.microsoft.com/office/drawing/2014/main" xmlns="" id="{72A62C30-336A-4345-AC2B-AB13DC5C7EC0}"/>
              </a:ext>
            </a:extLst>
          </p:cNvPr>
          <p:cNvSpPr>
            <a:spLocks/>
          </p:cNvSpPr>
          <p:nvPr/>
        </p:nvSpPr>
        <p:spPr bwMode="auto">
          <a:xfrm>
            <a:off x="0" y="0"/>
            <a:ext cx="4843350" cy="5410200"/>
          </a:xfrm>
          <a:custGeom>
            <a:avLst/>
            <a:gdLst>
              <a:gd name="T0" fmla="*/ 2495 w 3394"/>
              <a:gd name="T1" fmla="*/ 0 h 3408"/>
              <a:gd name="T2" fmla="*/ 0 w 3394"/>
              <a:gd name="T3" fmla="*/ 0 h 3408"/>
              <a:gd name="T4" fmla="*/ 0 w 3394"/>
              <a:gd name="T5" fmla="*/ 2476 h 3408"/>
              <a:gd name="T6" fmla="*/ 933 w 3394"/>
              <a:gd name="T7" fmla="*/ 3408 h 3408"/>
              <a:gd name="T8" fmla="*/ 3394 w 3394"/>
              <a:gd name="T9" fmla="*/ 953 h 3408"/>
              <a:gd name="T10" fmla="*/ 3394 w 3394"/>
              <a:gd name="T11" fmla="*/ 896 h 3408"/>
              <a:gd name="T12" fmla="*/ 2495 w 3394"/>
              <a:gd name="T13" fmla="*/ 0 h 3408"/>
            </a:gdLst>
            <a:ahLst/>
            <a:cxnLst>
              <a:cxn ang="0">
                <a:pos x="T0" y="T1"/>
              </a:cxn>
              <a:cxn ang="0">
                <a:pos x="T2" y="T3"/>
              </a:cxn>
              <a:cxn ang="0">
                <a:pos x="T4" y="T5"/>
              </a:cxn>
              <a:cxn ang="0">
                <a:pos x="T6" y="T7"/>
              </a:cxn>
              <a:cxn ang="0">
                <a:pos x="T8" y="T9"/>
              </a:cxn>
              <a:cxn ang="0">
                <a:pos x="T10" y="T11"/>
              </a:cxn>
              <a:cxn ang="0">
                <a:pos x="T12" y="T13"/>
              </a:cxn>
            </a:cxnLst>
            <a:rect l="0" t="0" r="r" b="b"/>
            <a:pathLst>
              <a:path w="3394" h="3408">
                <a:moveTo>
                  <a:pt x="2495" y="0"/>
                </a:moveTo>
                <a:lnTo>
                  <a:pt x="0" y="0"/>
                </a:lnTo>
                <a:lnTo>
                  <a:pt x="0" y="2476"/>
                </a:lnTo>
                <a:lnTo>
                  <a:pt x="933" y="3408"/>
                </a:lnTo>
                <a:lnTo>
                  <a:pt x="3394" y="953"/>
                </a:lnTo>
                <a:lnTo>
                  <a:pt x="3394" y="896"/>
                </a:lnTo>
                <a:lnTo>
                  <a:pt x="2495" y="0"/>
                </a:lnTo>
                <a:close/>
              </a:path>
            </a:pathLst>
          </a:custGeom>
          <a:gradFill flip="none" rotWithShape="1">
            <a:gsLst>
              <a:gs pos="0">
                <a:srgbClr val="318388">
                  <a:tint val="66000"/>
                  <a:satMod val="160000"/>
                </a:srgbClr>
              </a:gs>
              <a:gs pos="50000">
                <a:srgbClr val="318388">
                  <a:tint val="44500"/>
                  <a:satMod val="160000"/>
                </a:srgbClr>
              </a:gs>
              <a:gs pos="100000">
                <a:srgbClr val="318388">
                  <a:tint val="23500"/>
                  <a:satMod val="160000"/>
                </a:srgb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en-IN"/>
          </a:p>
        </p:txBody>
      </p:sp>
      <p:sp>
        <p:nvSpPr>
          <p:cNvPr id="8" name="Freeform 7">
            <a:extLst>
              <a:ext uri="{FF2B5EF4-FFF2-40B4-BE49-F238E27FC236}">
                <a16:creationId xmlns:a16="http://schemas.microsoft.com/office/drawing/2014/main" xmlns="" id="{EFDE4912-35D0-43B4-8F4E-887DD7378F29}"/>
              </a:ext>
            </a:extLst>
          </p:cNvPr>
          <p:cNvSpPr>
            <a:spLocks/>
          </p:cNvSpPr>
          <p:nvPr/>
        </p:nvSpPr>
        <p:spPr bwMode="auto">
          <a:xfrm>
            <a:off x="207849" y="739775"/>
            <a:ext cx="3067050" cy="3060700"/>
          </a:xfrm>
          <a:custGeom>
            <a:avLst/>
            <a:gdLst>
              <a:gd name="T0" fmla="*/ 966 w 1932"/>
              <a:gd name="T1" fmla="*/ 1928 h 1928"/>
              <a:gd name="T2" fmla="*/ 0 w 1932"/>
              <a:gd name="T3" fmla="*/ 964 h 1928"/>
              <a:gd name="T4" fmla="*/ 966 w 1932"/>
              <a:gd name="T5" fmla="*/ 0 h 1928"/>
              <a:gd name="T6" fmla="*/ 1932 w 1932"/>
              <a:gd name="T7" fmla="*/ 964 h 1928"/>
              <a:gd name="T8" fmla="*/ 966 w 1932"/>
              <a:gd name="T9" fmla="*/ 1928 h 1928"/>
            </a:gdLst>
            <a:ahLst/>
            <a:cxnLst>
              <a:cxn ang="0">
                <a:pos x="T0" y="T1"/>
              </a:cxn>
              <a:cxn ang="0">
                <a:pos x="T2" y="T3"/>
              </a:cxn>
              <a:cxn ang="0">
                <a:pos x="T4" y="T5"/>
              </a:cxn>
              <a:cxn ang="0">
                <a:pos x="T6" y="T7"/>
              </a:cxn>
              <a:cxn ang="0">
                <a:pos x="T8" y="T9"/>
              </a:cxn>
            </a:cxnLst>
            <a:rect l="0" t="0" r="r" b="b"/>
            <a:pathLst>
              <a:path w="1932" h="1928">
                <a:moveTo>
                  <a:pt x="966" y="1928"/>
                </a:moveTo>
                <a:lnTo>
                  <a:pt x="0" y="964"/>
                </a:lnTo>
                <a:lnTo>
                  <a:pt x="966" y="0"/>
                </a:lnTo>
                <a:lnTo>
                  <a:pt x="1932" y="964"/>
                </a:lnTo>
                <a:lnTo>
                  <a:pt x="966" y="1928"/>
                </a:lnTo>
                <a:close/>
              </a:path>
            </a:pathLst>
          </a:custGeom>
          <a:solidFill>
            <a:schemeClr val="accent3">
              <a:alpha val="90000"/>
            </a:schemeClr>
          </a:solidFill>
          <a:ln>
            <a:noFill/>
          </a:ln>
        </p:spPr>
        <p:txBody>
          <a:bodyPr vert="horz" wrap="square" lIns="91440" tIns="45720" rIns="91440" bIns="45720" numCol="1" anchor="t" anchorCtr="0" compatLnSpc="1">
            <a:prstTxWarp prst="textNoShape">
              <a:avLst/>
            </a:prstTxWarp>
          </a:bodyPr>
          <a:lstStyle/>
          <a:p>
            <a:endParaRPr lang="en-IN"/>
          </a:p>
        </p:txBody>
      </p:sp>
      <p:sp>
        <p:nvSpPr>
          <p:cNvPr id="10" name="Freeform 9">
            <a:extLst>
              <a:ext uri="{FF2B5EF4-FFF2-40B4-BE49-F238E27FC236}">
                <a16:creationId xmlns:a16="http://schemas.microsoft.com/office/drawing/2014/main" xmlns="" id="{95CB1E32-4F10-468D-95C7-AD944E2C097A}"/>
              </a:ext>
            </a:extLst>
          </p:cNvPr>
          <p:cNvSpPr>
            <a:spLocks/>
          </p:cNvSpPr>
          <p:nvPr/>
        </p:nvSpPr>
        <p:spPr bwMode="auto">
          <a:xfrm>
            <a:off x="562553" y="3686572"/>
            <a:ext cx="3067050" cy="3059113"/>
          </a:xfrm>
          <a:custGeom>
            <a:avLst/>
            <a:gdLst>
              <a:gd name="T0" fmla="*/ 966 w 1932"/>
              <a:gd name="T1" fmla="*/ 1927 h 1927"/>
              <a:gd name="T2" fmla="*/ 0 w 1932"/>
              <a:gd name="T3" fmla="*/ 963 h 1927"/>
              <a:gd name="T4" fmla="*/ 966 w 1932"/>
              <a:gd name="T5" fmla="*/ 0 h 1927"/>
              <a:gd name="T6" fmla="*/ 1932 w 1932"/>
              <a:gd name="T7" fmla="*/ 963 h 1927"/>
              <a:gd name="T8" fmla="*/ 966 w 1932"/>
              <a:gd name="T9" fmla="*/ 1927 h 1927"/>
            </a:gdLst>
            <a:ahLst/>
            <a:cxnLst>
              <a:cxn ang="0">
                <a:pos x="T0" y="T1"/>
              </a:cxn>
              <a:cxn ang="0">
                <a:pos x="T2" y="T3"/>
              </a:cxn>
              <a:cxn ang="0">
                <a:pos x="T4" y="T5"/>
              </a:cxn>
              <a:cxn ang="0">
                <a:pos x="T6" y="T7"/>
              </a:cxn>
              <a:cxn ang="0">
                <a:pos x="T8" y="T9"/>
              </a:cxn>
            </a:cxnLst>
            <a:rect l="0" t="0" r="r" b="b"/>
            <a:pathLst>
              <a:path w="1932" h="1927">
                <a:moveTo>
                  <a:pt x="966" y="1927"/>
                </a:moveTo>
                <a:lnTo>
                  <a:pt x="0" y="963"/>
                </a:lnTo>
                <a:lnTo>
                  <a:pt x="966" y="0"/>
                </a:lnTo>
                <a:lnTo>
                  <a:pt x="1932" y="963"/>
                </a:lnTo>
                <a:lnTo>
                  <a:pt x="966" y="1927"/>
                </a:lnTo>
                <a:close/>
              </a:path>
            </a:pathLst>
          </a:custGeom>
          <a:gradFill flip="none" rotWithShape="1">
            <a:gsLst>
              <a:gs pos="0">
                <a:schemeClr val="accent2">
                  <a:lumMod val="75000"/>
                  <a:tint val="66000"/>
                  <a:satMod val="160000"/>
                </a:schemeClr>
              </a:gs>
              <a:gs pos="50000">
                <a:schemeClr val="accent2">
                  <a:lumMod val="75000"/>
                  <a:tint val="44500"/>
                  <a:satMod val="160000"/>
                </a:schemeClr>
              </a:gs>
              <a:gs pos="100000">
                <a:schemeClr val="accent2">
                  <a:lumMod val="75000"/>
                  <a:tint val="23500"/>
                  <a:satMod val="160000"/>
                </a:schemeClr>
              </a:gs>
            </a:gsLst>
            <a:lin ang="2700000" scaled="1"/>
            <a:tileRect/>
          </a:gradFill>
          <a:ln>
            <a:noFill/>
          </a:ln>
        </p:spPr>
        <p:txBody>
          <a:bodyPr vert="horz" wrap="square" lIns="91440" tIns="45720" rIns="91440" bIns="45720" numCol="1" anchor="t" anchorCtr="0" compatLnSpc="1">
            <a:prstTxWarp prst="textNoShape">
              <a:avLst/>
            </a:prstTxWarp>
          </a:bodyPr>
          <a:lstStyle/>
          <a:p>
            <a:endParaRPr lang="en-IN"/>
          </a:p>
        </p:txBody>
      </p:sp>
      <p:sp>
        <p:nvSpPr>
          <p:cNvPr id="11" name="Freeform 10">
            <a:extLst>
              <a:ext uri="{FF2B5EF4-FFF2-40B4-BE49-F238E27FC236}">
                <a16:creationId xmlns:a16="http://schemas.microsoft.com/office/drawing/2014/main" xmlns="" id="{8ADF58FE-DBA1-464E-BA42-97C3AE38836C}"/>
              </a:ext>
            </a:extLst>
          </p:cNvPr>
          <p:cNvSpPr>
            <a:spLocks/>
          </p:cNvSpPr>
          <p:nvPr/>
        </p:nvSpPr>
        <p:spPr bwMode="auto">
          <a:xfrm>
            <a:off x="1741374" y="2270126"/>
            <a:ext cx="3068638" cy="3059113"/>
          </a:xfrm>
          <a:custGeom>
            <a:avLst/>
            <a:gdLst>
              <a:gd name="T0" fmla="*/ 966 w 1933"/>
              <a:gd name="T1" fmla="*/ 1927 h 1927"/>
              <a:gd name="T2" fmla="*/ 0 w 1933"/>
              <a:gd name="T3" fmla="*/ 964 h 1927"/>
              <a:gd name="T4" fmla="*/ 966 w 1933"/>
              <a:gd name="T5" fmla="*/ 0 h 1927"/>
              <a:gd name="T6" fmla="*/ 1933 w 1933"/>
              <a:gd name="T7" fmla="*/ 964 h 1927"/>
              <a:gd name="T8" fmla="*/ 966 w 1933"/>
              <a:gd name="T9" fmla="*/ 1927 h 1927"/>
            </a:gdLst>
            <a:ahLst/>
            <a:cxnLst>
              <a:cxn ang="0">
                <a:pos x="T0" y="T1"/>
              </a:cxn>
              <a:cxn ang="0">
                <a:pos x="T2" y="T3"/>
              </a:cxn>
              <a:cxn ang="0">
                <a:pos x="T4" y="T5"/>
              </a:cxn>
              <a:cxn ang="0">
                <a:pos x="T6" y="T7"/>
              </a:cxn>
              <a:cxn ang="0">
                <a:pos x="T8" y="T9"/>
              </a:cxn>
            </a:cxnLst>
            <a:rect l="0" t="0" r="r" b="b"/>
            <a:pathLst>
              <a:path w="1933" h="1927">
                <a:moveTo>
                  <a:pt x="966" y="1927"/>
                </a:moveTo>
                <a:lnTo>
                  <a:pt x="0" y="964"/>
                </a:lnTo>
                <a:lnTo>
                  <a:pt x="966" y="0"/>
                </a:lnTo>
                <a:lnTo>
                  <a:pt x="1933" y="964"/>
                </a:lnTo>
                <a:lnTo>
                  <a:pt x="966" y="1927"/>
                </a:lnTo>
                <a:close/>
              </a:path>
            </a:pathLst>
          </a:custGeom>
          <a:gradFill flip="none" rotWithShape="1">
            <a:gsLst>
              <a:gs pos="0">
                <a:schemeClr val="accent1">
                  <a:lumMod val="50000"/>
                  <a:tint val="66000"/>
                  <a:satMod val="160000"/>
                </a:schemeClr>
              </a:gs>
              <a:gs pos="50000">
                <a:schemeClr val="accent1">
                  <a:lumMod val="50000"/>
                  <a:tint val="44500"/>
                  <a:satMod val="160000"/>
                </a:schemeClr>
              </a:gs>
              <a:gs pos="100000">
                <a:schemeClr val="accent1">
                  <a:lumMod val="50000"/>
                  <a:tint val="23500"/>
                  <a:satMod val="160000"/>
                </a:schemeClr>
              </a:gs>
            </a:gsLst>
            <a:lin ang="0" scaled="1"/>
            <a:tileRect/>
          </a:gradFill>
          <a:ln>
            <a:noFill/>
          </a:ln>
        </p:spPr>
        <p:txBody>
          <a:bodyPr vert="horz" wrap="square" lIns="91440" tIns="45720" rIns="91440" bIns="45720" numCol="1" anchor="t" anchorCtr="0" compatLnSpc="1">
            <a:prstTxWarp prst="textNoShape">
              <a:avLst/>
            </a:prstTxWarp>
          </a:bodyPr>
          <a:lstStyle/>
          <a:p>
            <a:endParaRPr lang="en-IN"/>
          </a:p>
        </p:txBody>
      </p:sp>
      <p:sp>
        <p:nvSpPr>
          <p:cNvPr id="15" name="Freeform 14">
            <a:extLst>
              <a:ext uri="{FF2B5EF4-FFF2-40B4-BE49-F238E27FC236}">
                <a16:creationId xmlns:a16="http://schemas.microsoft.com/office/drawing/2014/main" xmlns="" id="{C0252287-9F4D-4C43-97EF-4A073CC9EFBE}"/>
              </a:ext>
            </a:extLst>
          </p:cNvPr>
          <p:cNvSpPr>
            <a:spLocks/>
          </p:cNvSpPr>
          <p:nvPr/>
        </p:nvSpPr>
        <p:spPr bwMode="auto">
          <a:xfrm>
            <a:off x="2289063" y="1285875"/>
            <a:ext cx="1973263" cy="1968500"/>
          </a:xfrm>
          <a:custGeom>
            <a:avLst/>
            <a:gdLst>
              <a:gd name="T0" fmla="*/ 621 w 1243"/>
              <a:gd name="T1" fmla="*/ 1240 h 1240"/>
              <a:gd name="T2" fmla="*/ 0 w 1243"/>
              <a:gd name="T3" fmla="*/ 620 h 1240"/>
              <a:gd name="T4" fmla="*/ 621 w 1243"/>
              <a:gd name="T5" fmla="*/ 0 h 1240"/>
              <a:gd name="T6" fmla="*/ 1243 w 1243"/>
              <a:gd name="T7" fmla="*/ 620 h 1240"/>
              <a:gd name="T8" fmla="*/ 621 w 1243"/>
              <a:gd name="T9" fmla="*/ 1240 h 1240"/>
            </a:gdLst>
            <a:ahLst/>
            <a:cxnLst>
              <a:cxn ang="0">
                <a:pos x="T0" y="T1"/>
              </a:cxn>
              <a:cxn ang="0">
                <a:pos x="T2" y="T3"/>
              </a:cxn>
              <a:cxn ang="0">
                <a:pos x="T4" y="T5"/>
              </a:cxn>
              <a:cxn ang="0">
                <a:pos x="T6" y="T7"/>
              </a:cxn>
              <a:cxn ang="0">
                <a:pos x="T8" y="T9"/>
              </a:cxn>
            </a:cxnLst>
            <a:rect l="0" t="0" r="r" b="b"/>
            <a:pathLst>
              <a:path w="1243" h="1240">
                <a:moveTo>
                  <a:pt x="621" y="1240"/>
                </a:moveTo>
                <a:lnTo>
                  <a:pt x="0" y="620"/>
                </a:lnTo>
                <a:lnTo>
                  <a:pt x="621" y="0"/>
                </a:lnTo>
                <a:lnTo>
                  <a:pt x="1243" y="620"/>
                </a:lnTo>
                <a:lnTo>
                  <a:pt x="621" y="1240"/>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IN"/>
          </a:p>
        </p:txBody>
      </p:sp>
      <p:sp>
        <p:nvSpPr>
          <p:cNvPr id="7" name="Freeform 6">
            <a:extLst>
              <a:ext uri="{FF2B5EF4-FFF2-40B4-BE49-F238E27FC236}">
                <a16:creationId xmlns:a16="http://schemas.microsoft.com/office/drawing/2014/main" xmlns="" id="{64DE722B-6A02-4693-A165-3BCE6E900273}"/>
              </a:ext>
            </a:extLst>
          </p:cNvPr>
          <p:cNvSpPr>
            <a:spLocks/>
          </p:cNvSpPr>
          <p:nvPr/>
        </p:nvSpPr>
        <p:spPr bwMode="auto">
          <a:xfrm>
            <a:off x="-544625" y="0"/>
            <a:ext cx="5387975" cy="5410200"/>
          </a:xfrm>
          <a:custGeom>
            <a:avLst/>
            <a:gdLst>
              <a:gd name="T0" fmla="*/ 2495 w 3394"/>
              <a:gd name="T1" fmla="*/ 0 h 3408"/>
              <a:gd name="T2" fmla="*/ 0 w 3394"/>
              <a:gd name="T3" fmla="*/ 0 h 3408"/>
              <a:gd name="T4" fmla="*/ 0 w 3394"/>
              <a:gd name="T5" fmla="*/ 2476 h 3408"/>
              <a:gd name="T6" fmla="*/ 933 w 3394"/>
              <a:gd name="T7" fmla="*/ 3408 h 3408"/>
              <a:gd name="T8" fmla="*/ 3394 w 3394"/>
              <a:gd name="T9" fmla="*/ 953 h 3408"/>
              <a:gd name="T10" fmla="*/ 3394 w 3394"/>
              <a:gd name="T11" fmla="*/ 896 h 3408"/>
              <a:gd name="T12" fmla="*/ 2495 w 3394"/>
              <a:gd name="T13" fmla="*/ 0 h 3408"/>
            </a:gdLst>
            <a:ahLst/>
            <a:cxnLst>
              <a:cxn ang="0">
                <a:pos x="T0" y="T1"/>
              </a:cxn>
              <a:cxn ang="0">
                <a:pos x="T2" y="T3"/>
              </a:cxn>
              <a:cxn ang="0">
                <a:pos x="T4" y="T5"/>
              </a:cxn>
              <a:cxn ang="0">
                <a:pos x="T6" y="T7"/>
              </a:cxn>
              <a:cxn ang="0">
                <a:pos x="T8" y="T9"/>
              </a:cxn>
              <a:cxn ang="0">
                <a:pos x="T10" y="T11"/>
              </a:cxn>
              <a:cxn ang="0">
                <a:pos x="T12" y="T13"/>
              </a:cxn>
            </a:cxnLst>
            <a:rect l="0" t="0" r="r" b="b"/>
            <a:pathLst>
              <a:path w="3394" h="3408">
                <a:moveTo>
                  <a:pt x="2495" y="0"/>
                </a:moveTo>
                <a:lnTo>
                  <a:pt x="0" y="0"/>
                </a:lnTo>
                <a:lnTo>
                  <a:pt x="0" y="2476"/>
                </a:lnTo>
                <a:lnTo>
                  <a:pt x="933" y="3408"/>
                </a:lnTo>
                <a:lnTo>
                  <a:pt x="3394" y="953"/>
                </a:lnTo>
                <a:lnTo>
                  <a:pt x="3394" y="896"/>
                </a:lnTo>
                <a:lnTo>
                  <a:pt x="2495" y="0"/>
                </a:lnTo>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9" name="Title 28">
            <a:extLst>
              <a:ext uri="{FF2B5EF4-FFF2-40B4-BE49-F238E27FC236}">
                <a16:creationId xmlns:a16="http://schemas.microsoft.com/office/drawing/2014/main" xmlns="" id="{0570609D-B928-4D78-956A-0B5B4A6823F8}"/>
              </a:ext>
            </a:extLst>
          </p:cNvPr>
          <p:cNvSpPr>
            <a:spLocks noGrp="1"/>
          </p:cNvSpPr>
          <p:nvPr>
            <p:ph type="ctrTitle"/>
          </p:nvPr>
        </p:nvSpPr>
        <p:spPr>
          <a:xfrm>
            <a:off x="5051199" y="3613005"/>
            <a:ext cx="6827937" cy="1380476"/>
          </a:xfrm>
        </p:spPr>
        <p:txBody>
          <a:bodyPr/>
          <a:lstStyle/>
          <a:p>
            <a:pPr algn="just"/>
            <a:r>
              <a:rPr lang="en-IN" sz="2400" b="1" dirty="0">
                <a:solidFill>
                  <a:srgbClr val="364C73"/>
                </a:solidFill>
                <a:effectLst>
                  <a:outerShdw blurRad="38100" dist="38100" dir="2700000" algn="tl">
                    <a:srgbClr val="000000">
                      <a:alpha val="43137"/>
                    </a:srgbClr>
                  </a:outerShdw>
                </a:effectLst>
                <a:latin typeface="Lato" charset="0"/>
                <a:ea typeface="Lato" charset="0"/>
                <a:cs typeface="Lato" charset="0"/>
              </a:rPr>
              <a:t>Explication de la note n° 940 du 08 </a:t>
            </a:r>
            <a:r>
              <a:rPr lang="en-IN" sz="2400" b="1" dirty="0" err="1">
                <a:solidFill>
                  <a:srgbClr val="364C73"/>
                </a:solidFill>
                <a:effectLst>
                  <a:outerShdw blurRad="38100" dist="38100" dir="2700000" algn="tl">
                    <a:srgbClr val="000000">
                      <a:alpha val="43137"/>
                    </a:srgbClr>
                  </a:outerShdw>
                </a:effectLst>
                <a:latin typeface="Lato" charset="0"/>
                <a:ea typeface="Lato" charset="0"/>
                <a:cs typeface="Lato" charset="0"/>
              </a:rPr>
              <a:t>novembre</a:t>
            </a:r>
            <a:r>
              <a:rPr lang="en-IN" sz="2400" b="1" dirty="0">
                <a:solidFill>
                  <a:srgbClr val="364C73"/>
                </a:solidFill>
                <a:effectLst>
                  <a:outerShdw blurRad="38100" dist="38100" dir="2700000" algn="tl">
                    <a:srgbClr val="000000">
                      <a:alpha val="43137"/>
                    </a:srgbClr>
                  </a:outerShdw>
                </a:effectLst>
                <a:latin typeface="Lato" charset="0"/>
                <a:ea typeface="Lato" charset="0"/>
                <a:cs typeface="Lato" charset="0"/>
              </a:rPr>
              <a:t> 2021, relative à </a:t>
            </a:r>
            <a:r>
              <a:rPr lang="en-IN" sz="2400" b="1" dirty="0" err="1">
                <a:solidFill>
                  <a:srgbClr val="364C73"/>
                </a:solidFill>
                <a:effectLst>
                  <a:outerShdw blurRad="38100" dist="38100" dir="2700000" algn="tl">
                    <a:srgbClr val="000000">
                      <a:alpha val="43137"/>
                    </a:srgbClr>
                  </a:outerShdw>
                </a:effectLst>
                <a:latin typeface="Lato" charset="0"/>
                <a:ea typeface="Lato" charset="0"/>
                <a:cs typeface="Lato" charset="0"/>
              </a:rPr>
              <a:t>l’organisation</a:t>
            </a:r>
            <a:r>
              <a:rPr lang="en-IN" sz="2400" b="1" dirty="0">
                <a:solidFill>
                  <a:srgbClr val="364C73"/>
                </a:solidFill>
                <a:effectLst>
                  <a:outerShdw blurRad="38100" dist="38100" dir="2700000" algn="tl">
                    <a:srgbClr val="000000">
                      <a:alpha val="43137"/>
                    </a:srgbClr>
                  </a:outerShdw>
                </a:effectLst>
                <a:latin typeface="Lato" charset="0"/>
                <a:ea typeface="Lato" charset="0"/>
                <a:cs typeface="Lato" charset="0"/>
              </a:rPr>
              <a:t> de la formation de 3ème cycle au titre de </a:t>
            </a:r>
            <a:r>
              <a:rPr lang="en-IN" sz="2400" b="1" dirty="0" err="1">
                <a:solidFill>
                  <a:srgbClr val="364C73"/>
                </a:solidFill>
                <a:effectLst>
                  <a:outerShdw blurRad="38100" dist="38100" dir="2700000" algn="tl">
                    <a:srgbClr val="000000">
                      <a:alpha val="43137"/>
                    </a:srgbClr>
                  </a:outerShdw>
                </a:effectLst>
                <a:latin typeface="Lato" charset="0"/>
                <a:ea typeface="Lato" charset="0"/>
                <a:cs typeface="Lato" charset="0"/>
              </a:rPr>
              <a:t>l’année</a:t>
            </a:r>
            <a:r>
              <a:rPr lang="en-IN" sz="2400" b="1" dirty="0">
                <a:solidFill>
                  <a:srgbClr val="364C73"/>
                </a:solidFill>
                <a:effectLst>
                  <a:outerShdw blurRad="38100" dist="38100" dir="2700000" algn="tl">
                    <a:srgbClr val="000000">
                      <a:alpha val="43137"/>
                    </a:srgbClr>
                  </a:outerShdw>
                </a:effectLst>
                <a:latin typeface="Lato" charset="0"/>
                <a:ea typeface="Lato" charset="0"/>
                <a:cs typeface="Lato" charset="0"/>
              </a:rPr>
              <a:t> 2021/2022</a:t>
            </a:r>
          </a:p>
        </p:txBody>
      </p:sp>
      <p:sp>
        <p:nvSpPr>
          <p:cNvPr id="30" name="Subtitle 29">
            <a:extLst>
              <a:ext uri="{FF2B5EF4-FFF2-40B4-BE49-F238E27FC236}">
                <a16:creationId xmlns:a16="http://schemas.microsoft.com/office/drawing/2014/main" xmlns="" id="{C6BCD020-11F8-4E95-94EC-8D65F063D04C}"/>
              </a:ext>
            </a:extLst>
          </p:cNvPr>
          <p:cNvSpPr>
            <a:spLocks noGrp="1"/>
          </p:cNvSpPr>
          <p:nvPr>
            <p:ph type="subTitle" idx="1"/>
          </p:nvPr>
        </p:nvSpPr>
        <p:spPr>
          <a:xfrm>
            <a:off x="5922192" y="6305297"/>
            <a:ext cx="5774508" cy="440388"/>
          </a:xfrm>
        </p:spPr>
        <p:txBody>
          <a:bodyPr>
            <a:normAutofit/>
          </a:bodyPr>
          <a:lstStyle/>
          <a:p>
            <a:r>
              <a:rPr lang="en-IN" b="1" dirty="0">
                <a:solidFill>
                  <a:schemeClr val="accent3">
                    <a:lumMod val="50000"/>
                  </a:schemeClr>
                </a:solidFill>
                <a:latin typeface="+mn-lt"/>
              </a:rPr>
              <a:t>Mardi, 16/11/2021</a:t>
            </a:r>
          </a:p>
        </p:txBody>
      </p:sp>
      <p:sp>
        <p:nvSpPr>
          <p:cNvPr id="21" name="Freeform 7">
            <a:extLst>
              <a:ext uri="{FF2B5EF4-FFF2-40B4-BE49-F238E27FC236}">
                <a16:creationId xmlns:a16="http://schemas.microsoft.com/office/drawing/2014/main" xmlns="" id="{B50D2ED9-6E19-446B-8366-2317D4EFCB49}"/>
              </a:ext>
            </a:extLst>
          </p:cNvPr>
          <p:cNvSpPr>
            <a:spLocks/>
          </p:cNvSpPr>
          <p:nvPr/>
        </p:nvSpPr>
        <p:spPr bwMode="auto">
          <a:xfrm>
            <a:off x="22482" y="1531281"/>
            <a:ext cx="3572755" cy="3490776"/>
          </a:xfrm>
          <a:custGeom>
            <a:avLst/>
            <a:gdLst>
              <a:gd name="T0" fmla="*/ 966 w 1932"/>
              <a:gd name="T1" fmla="*/ 1928 h 1928"/>
              <a:gd name="T2" fmla="*/ 0 w 1932"/>
              <a:gd name="T3" fmla="*/ 964 h 1928"/>
              <a:gd name="T4" fmla="*/ 966 w 1932"/>
              <a:gd name="T5" fmla="*/ 0 h 1928"/>
              <a:gd name="T6" fmla="*/ 1932 w 1932"/>
              <a:gd name="T7" fmla="*/ 964 h 1928"/>
              <a:gd name="T8" fmla="*/ 966 w 1932"/>
              <a:gd name="T9" fmla="*/ 1928 h 1928"/>
            </a:gdLst>
            <a:ahLst/>
            <a:cxnLst>
              <a:cxn ang="0">
                <a:pos x="T0" y="T1"/>
              </a:cxn>
              <a:cxn ang="0">
                <a:pos x="T2" y="T3"/>
              </a:cxn>
              <a:cxn ang="0">
                <a:pos x="T4" y="T5"/>
              </a:cxn>
              <a:cxn ang="0">
                <a:pos x="T6" y="T7"/>
              </a:cxn>
              <a:cxn ang="0">
                <a:pos x="T8" y="T9"/>
              </a:cxn>
            </a:cxnLst>
            <a:rect l="0" t="0" r="r" b="b"/>
            <a:pathLst>
              <a:path w="1932" h="1928">
                <a:moveTo>
                  <a:pt x="966" y="1928"/>
                </a:moveTo>
                <a:lnTo>
                  <a:pt x="0" y="964"/>
                </a:lnTo>
                <a:lnTo>
                  <a:pt x="966" y="0"/>
                </a:lnTo>
                <a:lnTo>
                  <a:pt x="1932" y="964"/>
                </a:lnTo>
                <a:lnTo>
                  <a:pt x="966" y="1928"/>
                </a:lnTo>
                <a:close/>
              </a:path>
            </a:pathLst>
          </a:custGeom>
          <a:solidFill>
            <a:srgbClr val="074D67">
              <a:alpha val="90000"/>
            </a:srgbClr>
          </a:solidFill>
          <a:ln>
            <a:noFill/>
          </a:ln>
        </p:spPr>
        <p:txBody>
          <a:bodyPr vert="horz" wrap="square" lIns="91440" tIns="45720" rIns="91440" bIns="45720" numCol="1" anchor="t" anchorCtr="0" compatLnSpc="1">
            <a:prstTxWarp prst="textNoShape">
              <a:avLst/>
            </a:prstTxWarp>
          </a:bodyPr>
          <a:lstStyle/>
          <a:p>
            <a:endParaRPr lang="en-IN"/>
          </a:p>
        </p:txBody>
      </p:sp>
      <p:sp>
        <p:nvSpPr>
          <p:cNvPr id="22" name="Title 28">
            <a:extLst>
              <a:ext uri="{FF2B5EF4-FFF2-40B4-BE49-F238E27FC236}">
                <a16:creationId xmlns:a16="http://schemas.microsoft.com/office/drawing/2014/main" xmlns="" id="{420CF847-1525-4033-BDDE-1539B92EB1CA}"/>
              </a:ext>
            </a:extLst>
          </p:cNvPr>
          <p:cNvSpPr txBox="1">
            <a:spLocks/>
          </p:cNvSpPr>
          <p:nvPr/>
        </p:nvSpPr>
        <p:spPr>
          <a:xfrm>
            <a:off x="3670852" y="172279"/>
            <a:ext cx="8362122" cy="1524000"/>
          </a:xfrm>
          <a:prstGeom prst="rect">
            <a:avLst/>
          </a:prstGeom>
        </p:spPr>
        <p:txBody>
          <a:bodyPr vert="horz" lIns="0" tIns="45720" rIns="0" bIns="45720" rtlCol="0" anchor="b">
            <a:noAutofit/>
          </a:bodyPr>
          <a:lstStyle>
            <a:lvl1pPr algn="r" defTabSz="914400" rtl="0" eaLnBrk="1" latinLnBrk="0" hangingPunct="1">
              <a:lnSpc>
                <a:spcPct val="90000"/>
              </a:lnSpc>
              <a:spcBef>
                <a:spcPct val="0"/>
              </a:spcBef>
              <a:buNone/>
              <a:defRPr lang="en-US" sz="8000" kern="1200" smtClean="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algn="ctr"/>
            <a:r>
              <a:rPr lang="en-IN" sz="2000" b="1" dirty="0" err="1">
                <a:solidFill>
                  <a:schemeClr val="accent3">
                    <a:lumMod val="50000"/>
                  </a:schemeClr>
                </a:solidFill>
                <a:effectLst>
                  <a:outerShdw blurRad="38100" dist="38100" dir="2700000" algn="tl">
                    <a:srgbClr val="000000">
                      <a:alpha val="43137"/>
                    </a:srgbClr>
                  </a:outerShdw>
                </a:effectLst>
                <a:latin typeface="Myanmar Text" pitchFamily="34" charset="0"/>
                <a:cs typeface="Myanmar Text" pitchFamily="34" charset="0"/>
              </a:rPr>
              <a:t>République</a:t>
            </a:r>
            <a:r>
              <a:rPr lang="en-IN" sz="2000" b="1" dirty="0">
                <a:solidFill>
                  <a:schemeClr val="accent3">
                    <a:lumMod val="50000"/>
                  </a:schemeClr>
                </a:solidFill>
                <a:effectLst>
                  <a:outerShdw blurRad="38100" dist="38100" dir="2700000" algn="tl">
                    <a:srgbClr val="000000">
                      <a:alpha val="43137"/>
                    </a:srgbClr>
                  </a:outerShdw>
                </a:effectLst>
                <a:latin typeface="Myanmar Text" pitchFamily="34" charset="0"/>
                <a:cs typeface="Myanmar Text" pitchFamily="34" charset="0"/>
              </a:rPr>
              <a:t> </a:t>
            </a:r>
            <a:r>
              <a:rPr lang="en-IN" sz="2000" b="1" dirty="0" err="1">
                <a:solidFill>
                  <a:schemeClr val="accent3">
                    <a:lumMod val="50000"/>
                  </a:schemeClr>
                </a:solidFill>
                <a:effectLst>
                  <a:outerShdw blurRad="38100" dist="38100" dir="2700000" algn="tl">
                    <a:srgbClr val="000000">
                      <a:alpha val="43137"/>
                    </a:srgbClr>
                  </a:outerShdw>
                </a:effectLst>
                <a:latin typeface="Myanmar Text" pitchFamily="34" charset="0"/>
                <a:cs typeface="Myanmar Text" pitchFamily="34" charset="0"/>
              </a:rPr>
              <a:t>Algériènne</a:t>
            </a:r>
            <a:r>
              <a:rPr lang="en-IN" sz="2000" b="1" dirty="0">
                <a:solidFill>
                  <a:schemeClr val="accent3">
                    <a:lumMod val="50000"/>
                  </a:schemeClr>
                </a:solidFill>
                <a:effectLst>
                  <a:outerShdw blurRad="38100" dist="38100" dir="2700000" algn="tl">
                    <a:srgbClr val="000000">
                      <a:alpha val="43137"/>
                    </a:srgbClr>
                  </a:outerShdw>
                </a:effectLst>
                <a:latin typeface="Myanmar Text" pitchFamily="34" charset="0"/>
                <a:cs typeface="Myanmar Text" pitchFamily="34" charset="0"/>
              </a:rPr>
              <a:t> </a:t>
            </a:r>
            <a:r>
              <a:rPr lang="en-IN" sz="2000" b="1" dirty="0" err="1">
                <a:solidFill>
                  <a:schemeClr val="accent3">
                    <a:lumMod val="50000"/>
                  </a:schemeClr>
                </a:solidFill>
                <a:effectLst>
                  <a:outerShdw blurRad="38100" dist="38100" dir="2700000" algn="tl">
                    <a:srgbClr val="000000">
                      <a:alpha val="43137"/>
                    </a:srgbClr>
                  </a:outerShdw>
                </a:effectLst>
                <a:latin typeface="Myanmar Text" pitchFamily="34" charset="0"/>
                <a:cs typeface="Myanmar Text" pitchFamily="34" charset="0"/>
              </a:rPr>
              <a:t>Démocratique</a:t>
            </a:r>
            <a:r>
              <a:rPr lang="en-IN" sz="2000" b="1" dirty="0">
                <a:solidFill>
                  <a:schemeClr val="accent3">
                    <a:lumMod val="50000"/>
                  </a:schemeClr>
                </a:solidFill>
                <a:effectLst>
                  <a:outerShdw blurRad="38100" dist="38100" dir="2700000" algn="tl">
                    <a:srgbClr val="000000">
                      <a:alpha val="43137"/>
                    </a:srgbClr>
                  </a:outerShdw>
                </a:effectLst>
                <a:latin typeface="Myanmar Text" pitchFamily="34" charset="0"/>
                <a:cs typeface="Myanmar Text" pitchFamily="34" charset="0"/>
              </a:rPr>
              <a:t> et Populaire</a:t>
            </a:r>
            <a:br>
              <a:rPr lang="en-IN" sz="2000" b="1" dirty="0">
                <a:solidFill>
                  <a:schemeClr val="accent3">
                    <a:lumMod val="50000"/>
                  </a:schemeClr>
                </a:solidFill>
                <a:effectLst>
                  <a:outerShdw blurRad="38100" dist="38100" dir="2700000" algn="tl">
                    <a:srgbClr val="000000">
                      <a:alpha val="43137"/>
                    </a:srgbClr>
                  </a:outerShdw>
                </a:effectLst>
                <a:latin typeface="Myanmar Text" pitchFamily="34" charset="0"/>
                <a:cs typeface="Myanmar Text" pitchFamily="34" charset="0"/>
              </a:rPr>
            </a:br>
            <a:r>
              <a:rPr lang="en-IN" sz="2400" b="1" dirty="0" err="1">
                <a:solidFill>
                  <a:schemeClr val="accent3">
                    <a:lumMod val="50000"/>
                  </a:schemeClr>
                </a:solidFill>
                <a:effectLst>
                  <a:outerShdw blurRad="38100" dist="38100" dir="2700000" algn="tl">
                    <a:srgbClr val="000000">
                      <a:alpha val="43137"/>
                    </a:srgbClr>
                  </a:outerShdw>
                </a:effectLst>
                <a:latin typeface="+mj-lt"/>
              </a:rPr>
              <a:t>Ministère</a:t>
            </a:r>
            <a:r>
              <a:rPr lang="en-IN" sz="2400" b="1" dirty="0">
                <a:solidFill>
                  <a:schemeClr val="accent3">
                    <a:lumMod val="50000"/>
                  </a:schemeClr>
                </a:solidFill>
                <a:effectLst>
                  <a:outerShdw blurRad="38100" dist="38100" dir="2700000" algn="tl">
                    <a:srgbClr val="000000">
                      <a:alpha val="43137"/>
                    </a:srgbClr>
                  </a:outerShdw>
                </a:effectLst>
                <a:latin typeface="+mj-lt"/>
              </a:rPr>
              <a:t> de </a:t>
            </a:r>
            <a:r>
              <a:rPr lang="en-IN" sz="2400" b="1" dirty="0" err="1">
                <a:solidFill>
                  <a:schemeClr val="accent3">
                    <a:lumMod val="50000"/>
                  </a:schemeClr>
                </a:solidFill>
                <a:effectLst>
                  <a:outerShdw blurRad="38100" dist="38100" dir="2700000" algn="tl">
                    <a:srgbClr val="000000">
                      <a:alpha val="43137"/>
                    </a:srgbClr>
                  </a:outerShdw>
                </a:effectLst>
                <a:latin typeface="+mj-lt"/>
              </a:rPr>
              <a:t>l’Ensignement</a:t>
            </a:r>
            <a:r>
              <a:rPr lang="en-IN" sz="2400" b="1" dirty="0">
                <a:solidFill>
                  <a:schemeClr val="accent3">
                    <a:lumMod val="50000"/>
                  </a:schemeClr>
                </a:solidFill>
                <a:effectLst>
                  <a:outerShdw blurRad="38100" dist="38100" dir="2700000" algn="tl">
                    <a:srgbClr val="000000">
                      <a:alpha val="43137"/>
                    </a:srgbClr>
                  </a:outerShdw>
                </a:effectLst>
                <a:latin typeface="+mj-lt"/>
              </a:rPr>
              <a:t> </a:t>
            </a:r>
            <a:r>
              <a:rPr lang="en-IN" sz="2400" b="1" dirty="0" err="1">
                <a:solidFill>
                  <a:schemeClr val="accent3">
                    <a:lumMod val="50000"/>
                  </a:schemeClr>
                </a:solidFill>
                <a:effectLst>
                  <a:outerShdw blurRad="38100" dist="38100" dir="2700000" algn="tl">
                    <a:srgbClr val="000000">
                      <a:alpha val="43137"/>
                    </a:srgbClr>
                  </a:outerShdw>
                </a:effectLst>
                <a:latin typeface="+mj-lt"/>
              </a:rPr>
              <a:t>Supérieur</a:t>
            </a:r>
            <a:r>
              <a:rPr lang="en-IN" sz="2400" b="1" dirty="0">
                <a:solidFill>
                  <a:schemeClr val="accent3">
                    <a:lumMod val="50000"/>
                  </a:schemeClr>
                </a:solidFill>
                <a:effectLst>
                  <a:outerShdw blurRad="38100" dist="38100" dir="2700000" algn="tl">
                    <a:srgbClr val="000000">
                      <a:alpha val="43137"/>
                    </a:srgbClr>
                  </a:outerShdw>
                </a:effectLst>
                <a:latin typeface="+mj-lt"/>
              </a:rPr>
              <a:t> et de la Recherche </a:t>
            </a:r>
            <a:r>
              <a:rPr lang="en-IN" sz="2400" b="1" dirty="0" err="1">
                <a:solidFill>
                  <a:schemeClr val="accent3">
                    <a:lumMod val="50000"/>
                  </a:schemeClr>
                </a:solidFill>
                <a:effectLst>
                  <a:outerShdw blurRad="38100" dist="38100" dir="2700000" algn="tl">
                    <a:srgbClr val="000000">
                      <a:alpha val="43137"/>
                    </a:srgbClr>
                  </a:outerShdw>
                </a:effectLst>
                <a:latin typeface="+mj-lt"/>
              </a:rPr>
              <a:t>Scientifique</a:t>
            </a:r>
            <a:endParaRPr lang="en-IN" sz="1800" b="1" dirty="0">
              <a:solidFill>
                <a:schemeClr val="accent3">
                  <a:lumMod val="50000"/>
                </a:schemeClr>
              </a:solidFill>
              <a:effectLst>
                <a:outerShdw blurRad="38100" dist="38100" dir="2700000" algn="tl">
                  <a:srgbClr val="000000">
                    <a:alpha val="43137"/>
                  </a:srgbClr>
                </a:outerShdw>
              </a:effectLst>
              <a:latin typeface="+mj-lt"/>
            </a:endParaRPr>
          </a:p>
          <a:p>
            <a:pPr algn="ctr"/>
            <a:r>
              <a:rPr lang="en-IN" sz="1800" b="1" dirty="0">
                <a:solidFill>
                  <a:schemeClr val="accent3">
                    <a:lumMod val="50000"/>
                  </a:schemeClr>
                </a:solidFill>
                <a:effectLst>
                  <a:outerShdw blurRad="38100" dist="38100" dir="2700000" algn="tl">
                    <a:srgbClr val="000000">
                      <a:alpha val="43137"/>
                    </a:srgbClr>
                  </a:outerShdw>
                </a:effectLst>
                <a:latin typeface="Bebas Neue"/>
              </a:rPr>
              <a:t>Direction </a:t>
            </a:r>
            <a:r>
              <a:rPr lang="en-IN" sz="1800" b="1" dirty="0" err="1">
                <a:solidFill>
                  <a:schemeClr val="accent3">
                    <a:lumMod val="50000"/>
                  </a:schemeClr>
                </a:solidFill>
                <a:effectLst>
                  <a:outerShdw blurRad="38100" dist="38100" dir="2700000" algn="tl">
                    <a:srgbClr val="000000">
                      <a:alpha val="43137"/>
                    </a:srgbClr>
                  </a:outerShdw>
                </a:effectLst>
                <a:latin typeface="Bebas Neue"/>
              </a:rPr>
              <a:t>Général</a:t>
            </a:r>
            <a:r>
              <a:rPr lang="fr-FR" sz="1800" b="1" dirty="0">
                <a:solidFill>
                  <a:schemeClr val="accent3">
                    <a:lumMod val="50000"/>
                  </a:schemeClr>
                </a:solidFill>
                <a:effectLst>
                  <a:outerShdw blurRad="38100" dist="38100" dir="2700000" algn="tl">
                    <a:srgbClr val="000000">
                      <a:alpha val="43137"/>
                    </a:srgbClr>
                  </a:outerShdw>
                </a:effectLst>
                <a:latin typeface="Bebas Neue"/>
              </a:rPr>
              <a:t>e</a:t>
            </a:r>
            <a:r>
              <a:rPr lang="en-IN" sz="1800" b="1" dirty="0">
                <a:solidFill>
                  <a:schemeClr val="accent3">
                    <a:lumMod val="50000"/>
                  </a:schemeClr>
                </a:solidFill>
                <a:effectLst>
                  <a:outerShdw blurRad="38100" dist="38100" dir="2700000" algn="tl">
                    <a:srgbClr val="000000">
                      <a:alpha val="43137"/>
                    </a:srgbClr>
                  </a:outerShdw>
                </a:effectLst>
                <a:latin typeface="Bebas Neue"/>
              </a:rPr>
              <a:t> des </a:t>
            </a:r>
            <a:r>
              <a:rPr lang="en-IN" sz="1800" b="1" dirty="0" err="1">
                <a:solidFill>
                  <a:schemeClr val="accent3">
                    <a:lumMod val="50000"/>
                  </a:schemeClr>
                </a:solidFill>
                <a:effectLst>
                  <a:outerShdw blurRad="38100" dist="38100" dir="2700000" algn="tl">
                    <a:srgbClr val="000000">
                      <a:alpha val="43137"/>
                    </a:srgbClr>
                  </a:outerShdw>
                </a:effectLst>
                <a:latin typeface="Bebas Neue"/>
              </a:rPr>
              <a:t>Enseignements</a:t>
            </a:r>
            <a:r>
              <a:rPr lang="en-IN" sz="1800" b="1" dirty="0">
                <a:solidFill>
                  <a:schemeClr val="accent3">
                    <a:lumMod val="50000"/>
                  </a:schemeClr>
                </a:solidFill>
                <a:effectLst>
                  <a:outerShdw blurRad="38100" dist="38100" dir="2700000" algn="tl">
                    <a:srgbClr val="000000">
                      <a:alpha val="43137"/>
                    </a:srgbClr>
                  </a:outerShdw>
                </a:effectLst>
                <a:latin typeface="Bebas Neue"/>
              </a:rPr>
              <a:t> et de la Formation</a:t>
            </a:r>
          </a:p>
          <a:p>
            <a:pPr algn="ctr"/>
            <a:r>
              <a:rPr lang="en-IN" sz="2400" b="1" dirty="0">
                <a:solidFill>
                  <a:schemeClr val="accent3">
                    <a:lumMod val="50000"/>
                  </a:schemeClr>
                </a:solidFill>
                <a:effectLst>
                  <a:outerShdw blurRad="38100" dist="38100" dir="2700000" algn="tl">
                    <a:srgbClr val="000000">
                      <a:alpha val="43137"/>
                    </a:srgbClr>
                  </a:outerShdw>
                </a:effectLst>
                <a:latin typeface="Cambria" panose="02040503050406030204" pitchFamily="18" charset="0"/>
              </a:rPr>
              <a:t>Direction de la Formation </a:t>
            </a:r>
            <a:r>
              <a:rPr lang="en-IN" sz="2400" b="1" dirty="0" err="1">
                <a:solidFill>
                  <a:schemeClr val="accent3">
                    <a:lumMod val="50000"/>
                  </a:schemeClr>
                </a:solidFill>
                <a:effectLst>
                  <a:outerShdw blurRad="38100" dist="38100" dir="2700000" algn="tl">
                    <a:srgbClr val="000000">
                      <a:alpha val="43137"/>
                    </a:srgbClr>
                  </a:outerShdw>
                </a:effectLst>
                <a:latin typeface="Cambria" panose="02040503050406030204" pitchFamily="18" charset="0"/>
              </a:rPr>
              <a:t>Doctorale</a:t>
            </a:r>
            <a:endParaRPr lang="en-IN" sz="2400" b="1" dirty="0">
              <a:solidFill>
                <a:schemeClr val="accent3">
                  <a:lumMod val="50000"/>
                </a:schemeClr>
              </a:solidFill>
              <a:effectLst>
                <a:outerShdw blurRad="38100" dist="38100" dir="2700000" algn="tl">
                  <a:srgbClr val="000000">
                    <a:alpha val="43137"/>
                  </a:srgbClr>
                </a:outerShdw>
              </a:effectLst>
              <a:latin typeface="Cambria" panose="02040503050406030204" pitchFamily="18" charset="0"/>
            </a:endParaRPr>
          </a:p>
        </p:txBody>
      </p:sp>
    </p:spTree>
    <p:extLst>
      <p:ext uri="{BB962C8B-B14F-4D97-AF65-F5344CB8AC3E}">
        <p14:creationId xmlns:p14="http://schemas.microsoft.com/office/powerpoint/2010/main" xmlns="" val="686416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69B0AD1D-4F82-4F95-A240-9375FD8D2F7C}"/>
              </a:ext>
            </a:extLst>
          </p:cNvPr>
          <p:cNvSpPr txBox="1"/>
          <p:nvPr/>
        </p:nvSpPr>
        <p:spPr>
          <a:xfrm>
            <a:off x="1507772" y="2855343"/>
            <a:ext cx="9176456" cy="830997"/>
          </a:xfrm>
          <a:prstGeom prst="rect">
            <a:avLst/>
          </a:prstGeom>
          <a:noFill/>
          <a:ln>
            <a:noFill/>
          </a:ln>
        </p:spPr>
        <p:txBody>
          <a:bodyPr wrap="square" rtlCol="0">
            <a:spAutoFit/>
          </a:bodyPr>
          <a:lstStyle/>
          <a:p>
            <a:r>
              <a:rPr lang="fr-FR" sz="4800" b="1" i="1" dirty="0">
                <a:ln w="0"/>
                <a:solidFill>
                  <a:schemeClr val="accent4"/>
                </a:solidFill>
                <a:effectLst>
                  <a:outerShdw blurRad="38100" dist="19050" dir="2700000" algn="tl" rotWithShape="0">
                    <a:schemeClr val="dk1">
                      <a:alpha val="40000"/>
                    </a:schemeClr>
                  </a:outerShdw>
                </a:effectLst>
              </a:rPr>
              <a:t>MERCI</a:t>
            </a:r>
            <a:r>
              <a:rPr lang="fr-FR" sz="4800" b="1" i="1" dirty="0">
                <a:ln w="0"/>
                <a:effectLst>
                  <a:outerShdw blurRad="38100" dist="19050" dir="2700000" algn="tl" rotWithShape="0">
                    <a:schemeClr val="dk1">
                      <a:alpha val="40000"/>
                    </a:schemeClr>
                  </a:outerShdw>
                </a:effectLst>
              </a:rPr>
              <a:t> </a:t>
            </a:r>
            <a:r>
              <a:rPr lang="fr-FR" sz="4800" b="1" i="1" dirty="0">
                <a:ln w="0"/>
                <a:solidFill>
                  <a:schemeClr val="accent2"/>
                </a:solidFill>
                <a:effectLst>
                  <a:outerShdw blurRad="38100" dist="19050" dir="2700000" algn="tl" rotWithShape="0">
                    <a:schemeClr val="dk1">
                      <a:alpha val="40000"/>
                    </a:schemeClr>
                  </a:outerShdw>
                </a:effectLst>
              </a:rPr>
              <a:t>POUR</a:t>
            </a:r>
            <a:r>
              <a:rPr lang="fr-FR" sz="4800" b="1" i="1" dirty="0">
                <a:ln w="0"/>
                <a:effectLst>
                  <a:outerShdw blurRad="38100" dist="19050" dir="2700000" algn="tl" rotWithShape="0">
                    <a:schemeClr val="dk1">
                      <a:alpha val="40000"/>
                    </a:schemeClr>
                  </a:outerShdw>
                </a:effectLst>
              </a:rPr>
              <a:t> </a:t>
            </a:r>
            <a:r>
              <a:rPr lang="fr-FR" sz="4800" b="1" i="1" dirty="0">
                <a:ln w="0"/>
                <a:solidFill>
                  <a:srgbClr val="91971A"/>
                </a:solidFill>
                <a:effectLst>
                  <a:outerShdw blurRad="38100" dist="19050" dir="2700000" algn="tl" rotWithShape="0">
                    <a:schemeClr val="dk1">
                      <a:alpha val="40000"/>
                    </a:schemeClr>
                  </a:outerShdw>
                </a:effectLst>
              </a:rPr>
              <a:t>VOTRE</a:t>
            </a:r>
            <a:r>
              <a:rPr lang="fr-FR" sz="4800" b="1" i="1" dirty="0">
                <a:ln w="0"/>
                <a:effectLst>
                  <a:outerShdw blurRad="38100" dist="19050" dir="2700000" algn="tl" rotWithShape="0">
                    <a:schemeClr val="dk1">
                      <a:alpha val="40000"/>
                    </a:schemeClr>
                  </a:outerShdw>
                </a:effectLst>
              </a:rPr>
              <a:t> </a:t>
            </a:r>
            <a:r>
              <a:rPr lang="fr-FR" sz="4800" b="1" i="1" dirty="0">
                <a:ln w="0"/>
                <a:solidFill>
                  <a:schemeClr val="accent5">
                    <a:lumMod val="75000"/>
                  </a:schemeClr>
                </a:solidFill>
                <a:effectLst>
                  <a:outerShdw blurRad="38100" dist="19050" dir="2700000" algn="tl" rotWithShape="0">
                    <a:schemeClr val="dk1">
                      <a:alpha val="40000"/>
                    </a:schemeClr>
                  </a:outerShdw>
                </a:effectLst>
              </a:rPr>
              <a:t>ATTENTION</a:t>
            </a:r>
          </a:p>
        </p:txBody>
      </p:sp>
    </p:spTree>
    <p:extLst>
      <p:ext uri="{BB962C8B-B14F-4D97-AF65-F5344CB8AC3E}">
        <p14:creationId xmlns:p14="http://schemas.microsoft.com/office/powerpoint/2010/main" xmlns="" val="112388487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3146B4C5-7E3C-4F64-A8C1-3EB191722C7F}"/>
              </a:ext>
            </a:extLst>
          </p:cNvPr>
          <p:cNvSpPr/>
          <p:nvPr/>
        </p:nvSpPr>
        <p:spPr>
          <a:xfrm>
            <a:off x="3240232" y="1213138"/>
            <a:ext cx="7454272" cy="98962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Rectangle: Rounded Corners 1">
            <a:extLst>
              <a:ext uri="{FF2B5EF4-FFF2-40B4-BE49-F238E27FC236}">
                <a16:creationId xmlns:a16="http://schemas.microsoft.com/office/drawing/2014/main" xmlns="" id="{9792DA7F-7C25-442A-8D71-ED2C4FF34DA1}"/>
              </a:ext>
            </a:extLst>
          </p:cNvPr>
          <p:cNvSpPr/>
          <p:nvPr/>
        </p:nvSpPr>
        <p:spPr>
          <a:xfrm>
            <a:off x="2290378" y="1002404"/>
            <a:ext cx="1560701" cy="1422587"/>
          </a:xfrm>
          <a:prstGeom prst="roundRect">
            <a:avLst>
              <a:gd name="adj" fmla="val 631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5" name="Rectangle 4">
            <a:extLst>
              <a:ext uri="{FF2B5EF4-FFF2-40B4-BE49-F238E27FC236}">
                <a16:creationId xmlns:a16="http://schemas.microsoft.com/office/drawing/2014/main" xmlns="" id="{1903F422-EE9A-4B63-9006-B21D7EC5E4E6}"/>
              </a:ext>
            </a:extLst>
          </p:cNvPr>
          <p:cNvSpPr/>
          <p:nvPr/>
        </p:nvSpPr>
        <p:spPr>
          <a:xfrm>
            <a:off x="3240232" y="2873697"/>
            <a:ext cx="7454272" cy="98962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Rectangle: Rounded Corners 5">
            <a:extLst>
              <a:ext uri="{FF2B5EF4-FFF2-40B4-BE49-F238E27FC236}">
                <a16:creationId xmlns:a16="http://schemas.microsoft.com/office/drawing/2014/main" xmlns="" id="{A3F4930A-6FF2-4450-8E2A-F92B0526F34A}"/>
              </a:ext>
            </a:extLst>
          </p:cNvPr>
          <p:cNvSpPr/>
          <p:nvPr/>
        </p:nvSpPr>
        <p:spPr>
          <a:xfrm>
            <a:off x="2290378" y="2662962"/>
            <a:ext cx="1560701" cy="1422587"/>
          </a:xfrm>
          <a:prstGeom prst="roundRect">
            <a:avLst>
              <a:gd name="adj" fmla="val 631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xmlns="" id="{CC1F4E13-F7A3-453D-8ABD-86A46A027620}"/>
              </a:ext>
            </a:extLst>
          </p:cNvPr>
          <p:cNvSpPr/>
          <p:nvPr/>
        </p:nvSpPr>
        <p:spPr>
          <a:xfrm>
            <a:off x="3240232" y="4562985"/>
            <a:ext cx="7454272" cy="98962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8" name="Rectangle: Rounded Corners 7">
            <a:extLst>
              <a:ext uri="{FF2B5EF4-FFF2-40B4-BE49-F238E27FC236}">
                <a16:creationId xmlns:a16="http://schemas.microsoft.com/office/drawing/2014/main" xmlns="" id="{1010B4E6-59A1-41CF-A1D4-32CF075B4938}"/>
              </a:ext>
            </a:extLst>
          </p:cNvPr>
          <p:cNvSpPr/>
          <p:nvPr/>
        </p:nvSpPr>
        <p:spPr>
          <a:xfrm>
            <a:off x="2290378" y="4352250"/>
            <a:ext cx="1560701" cy="1422587"/>
          </a:xfrm>
          <a:prstGeom prst="roundRect">
            <a:avLst>
              <a:gd name="adj" fmla="val 6311"/>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xmlns="" id="{EBB64AA2-1235-46E9-BCEB-D8EA0CA46A06}"/>
              </a:ext>
            </a:extLst>
          </p:cNvPr>
          <p:cNvSpPr txBox="1"/>
          <p:nvPr/>
        </p:nvSpPr>
        <p:spPr>
          <a:xfrm>
            <a:off x="2596695" y="1312184"/>
            <a:ext cx="982544" cy="93871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dirty="0">
                <a:ln>
                  <a:noFill/>
                </a:ln>
                <a:solidFill>
                  <a:srgbClr val="282F39"/>
                </a:solidFill>
                <a:effectLst/>
                <a:uLnTx/>
                <a:uFillTx/>
                <a:ea typeface="+mn-ea"/>
                <a:cs typeface="+mn-cs"/>
              </a:rPr>
              <a:t>I</a:t>
            </a:r>
            <a:endParaRPr kumimoji="0" lang="en-GB" sz="5400" b="1" i="0" u="none" strike="noStrike" kern="1200" cap="none" spc="0" normalizeH="0" baseline="0" noProof="0" dirty="0">
              <a:ln>
                <a:noFill/>
              </a:ln>
              <a:solidFill>
                <a:srgbClr val="282F39"/>
              </a:solidFill>
              <a:effectLst/>
              <a:uLnTx/>
              <a:uFillTx/>
              <a:ea typeface="Noto Sans" panose="020B0502040504020204" pitchFamily="34"/>
              <a:cs typeface="Noto Sans" panose="020B0502040504020204" pitchFamily="34"/>
            </a:endParaRPr>
          </a:p>
        </p:txBody>
      </p:sp>
      <p:sp>
        <p:nvSpPr>
          <p:cNvPr id="15" name="TextBox 14">
            <a:extLst>
              <a:ext uri="{FF2B5EF4-FFF2-40B4-BE49-F238E27FC236}">
                <a16:creationId xmlns:a16="http://schemas.microsoft.com/office/drawing/2014/main" xmlns="" id="{99AA23BB-49EF-4820-8896-6D0FDB608D22}"/>
              </a:ext>
            </a:extLst>
          </p:cNvPr>
          <p:cNvSpPr txBox="1"/>
          <p:nvPr/>
        </p:nvSpPr>
        <p:spPr>
          <a:xfrm>
            <a:off x="2579456" y="2943330"/>
            <a:ext cx="982544" cy="93871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b="1" dirty="0">
                <a:solidFill>
                  <a:srgbClr val="282F39"/>
                </a:solidFill>
              </a:rPr>
              <a:t>II</a:t>
            </a:r>
            <a:endParaRPr lang="en-GB" sz="5400" b="1" dirty="0">
              <a:solidFill>
                <a:srgbClr val="282F39"/>
              </a:solidFill>
            </a:endParaRPr>
          </a:p>
        </p:txBody>
      </p:sp>
      <p:sp>
        <p:nvSpPr>
          <p:cNvPr id="17" name="TextBox 16">
            <a:extLst>
              <a:ext uri="{FF2B5EF4-FFF2-40B4-BE49-F238E27FC236}">
                <a16:creationId xmlns:a16="http://schemas.microsoft.com/office/drawing/2014/main" xmlns="" id="{B7C5FC14-E284-4C7E-BD05-63BAE8D56EE8}"/>
              </a:ext>
            </a:extLst>
          </p:cNvPr>
          <p:cNvSpPr txBox="1"/>
          <p:nvPr/>
        </p:nvSpPr>
        <p:spPr>
          <a:xfrm>
            <a:off x="2579456" y="4564569"/>
            <a:ext cx="982544" cy="938719"/>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5400" b="1" dirty="0">
                <a:solidFill>
                  <a:srgbClr val="282F39"/>
                </a:solidFill>
              </a:rPr>
              <a:t>III</a:t>
            </a:r>
            <a:endParaRPr lang="en-GB" sz="5400" b="1" dirty="0">
              <a:solidFill>
                <a:srgbClr val="282F39"/>
              </a:solidFill>
            </a:endParaRPr>
          </a:p>
        </p:txBody>
      </p:sp>
      <p:sp>
        <p:nvSpPr>
          <p:cNvPr id="20" name="TextBox 19">
            <a:extLst>
              <a:ext uri="{FF2B5EF4-FFF2-40B4-BE49-F238E27FC236}">
                <a16:creationId xmlns:a16="http://schemas.microsoft.com/office/drawing/2014/main" xmlns="" id="{B91F4185-E695-43B2-BA01-39AF1435B606}"/>
              </a:ext>
            </a:extLst>
          </p:cNvPr>
          <p:cNvSpPr txBox="1"/>
          <p:nvPr/>
        </p:nvSpPr>
        <p:spPr>
          <a:xfrm>
            <a:off x="3229989" y="327758"/>
            <a:ext cx="6129849" cy="86177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5000" b="1" i="0" u="none" strike="noStrike" kern="1200" cap="none" spc="0" normalizeH="0" baseline="0" noProof="0" dirty="0">
                <a:ln>
                  <a:noFill/>
                </a:ln>
                <a:solidFill>
                  <a:srgbClr val="282F39"/>
                </a:solidFill>
                <a:effectLst/>
                <a:uLnTx/>
                <a:uFillTx/>
                <a:latin typeface="Noto Sans" panose="020B0502040504020204" pitchFamily="34"/>
                <a:ea typeface="Noto Sans" panose="020B0502040504020204" pitchFamily="34"/>
                <a:cs typeface="Noto Sans" panose="020B0502040504020204" pitchFamily="34"/>
              </a:rPr>
              <a:t> </a:t>
            </a:r>
            <a:r>
              <a:rPr kumimoji="0" lang="en-GB" sz="5000" b="1" i="0" u="none" strike="noStrike" kern="1200" cap="none" spc="0" normalizeH="0" baseline="0" noProof="0" dirty="0" err="1">
                <a:ln>
                  <a:noFill/>
                </a:ln>
                <a:solidFill>
                  <a:srgbClr val="282F39"/>
                </a:solidFill>
                <a:effectLst/>
                <a:uLnTx/>
                <a:uFillTx/>
                <a:latin typeface="Bebas Neue" charset="0"/>
                <a:ea typeface="Noto Sans" panose="020B0502040504020204" pitchFamily="34"/>
                <a:cs typeface="Myanmar Text" pitchFamily="34" charset="0"/>
              </a:rPr>
              <a:t>Sommaire</a:t>
            </a:r>
            <a:endParaRPr kumimoji="0" lang="en-GB" sz="5000" b="1" i="0" u="none" strike="noStrike" kern="1200" cap="none" spc="0" normalizeH="0" baseline="0" noProof="0" dirty="0">
              <a:ln>
                <a:noFill/>
              </a:ln>
              <a:solidFill>
                <a:srgbClr val="282F39"/>
              </a:solidFill>
              <a:effectLst/>
              <a:uLnTx/>
              <a:uFillTx/>
              <a:latin typeface="Bebas Neue" charset="0"/>
              <a:ea typeface="Noto Sans" panose="020B0502040504020204" pitchFamily="34"/>
              <a:cs typeface="Myanmar Text" pitchFamily="34" charset="0"/>
            </a:endParaRPr>
          </a:p>
        </p:txBody>
      </p:sp>
      <p:grpSp>
        <p:nvGrpSpPr>
          <p:cNvPr id="21" name="Group 20">
            <a:extLst>
              <a:ext uri="{FF2B5EF4-FFF2-40B4-BE49-F238E27FC236}">
                <a16:creationId xmlns:a16="http://schemas.microsoft.com/office/drawing/2014/main" xmlns="" id="{9950B28B-4450-4A6E-93DD-BC69D25579D3}"/>
              </a:ext>
            </a:extLst>
          </p:cNvPr>
          <p:cNvGrpSpPr/>
          <p:nvPr/>
        </p:nvGrpSpPr>
        <p:grpSpPr>
          <a:xfrm>
            <a:off x="9681429" y="1304221"/>
            <a:ext cx="666959" cy="813519"/>
            <a:chOff x="7931851" y="2464731"/>
            <a:chExt cx="1002842" cy="1223210"/>
          </a:xfrm>
        </p:grpSpPr>
        <p:sp>
          <p:nvSpPr>
            <p:cNvPr id="22" name="Freeform 5">
              <a:extLst>
                <a:ext uri="{FF2B5EF4-FFF2-40B4-BE49-F238E27FC236}">
                  <a16:creationId xmlns:a16="http://schemas.microsoft.com/office/drawing/2014/main" xmlns="" id="{28042142-F095-46F9-9D5C-24FC413F6A86}"/>
                </a:ext>
              </a:extLst>
            </p:cNvPr>
            <p:cNvSpPr>
              <a:spLocks noEditPoints="1"/>
            </p:cNvSpPr>
            <p:nvPr/>
          </p:nvSpPr>
          <p:spPr bwMode="auto">
            <a:xfrm>
              <a:off x="8120806" y="2650831"/>
              <a:ext cx="623981" cy="1037110"/>
            </a:xfrm>
            <a:custGeom>
              <a:avLst/>
              <a:gdLst>
                <a:gd name="T0" fmla="*/ 674 w 750"/>
                <a:gd name="T1" fmla="*/ 602 h 1237"/>
                <a:gd name="T2" fmla="*/ 750 w 750"/>
                <a:gd name="T3" fmla="*/ 376 h 1237"/>
                <a:gd name="T4" fmla="*/ 638 w 750"/>
                <a:gd name="T5" fmla="*/ 110 h 1237"/>
                <a:gd name="T6" fmla="*/ 370 w 750"/>
                <a:gd name="T7" fmla="*/ 2 h 1237"/>
                <a:gd name="T8" fmla="*/ 110 w 750"/>
                <a:gd name="T9" fmla="*/ 112 h 1237"/>
                <a:gd name="T10" fmla="*/ 1 w 750"/>
                <a:gd name="T11" fmla="*/ 373 h 1237"/>
                <a:gd name="T12" fmla="*/ 77 w 750"/>
                <a:gd name="T13" fmla="*/ 603 h 1237"/>
                <a:gd name="T14" fmla="*/ 205 w 750"/>
                <a:gd name="T15" fmla="*/ 976 h 1237"/>
                <a:gd name="T16" fmla="*/ 205 w 750"/>
                <a:gd name="T17" fmla="*/ 1120 h 1237"/>
                <a:gd name="T18" fmla="*/ 321 w 750"/>
                <a:gd name="T19" fmla="*/ 1237 h 1237"/>
                <a:gd name="T20" fmla="*/ 430 w 750"/>
                <a:gd name="T21" fmla="*/ 1237 h 1237"/>
                <a:gd name="T22" fmla="*/ 546 w 750"/>
                <a:gd name="T23" fmla="*/ 1120 h 1237"/>
                <a:gd name="T24" fmla="*/ 546 w 750"/>
                <a:gd name="T25" fmla="*/ 976 h 1237"/>
                <a:gd name="T26" fmla="*/ 674 w 750"/>
                <a:gd name="T27" fmla="*/ 602 h 1237"/>
                <a:gd name="T28" fmla="*/ 116 w 750"/>
                <a:gd name="T29" fmla="*/ 574 h 1237"/>
                <a:gd name="T30" fmla="*/ 49 w 750"/>
                <a:gd name="T31" fmla="*/ 373 h 1237"/>
                <a:gd name="T32" fmla="*/ 371 w 750"/>
                <a:gd name="T33" fmla="*/ 50 h 1237"/>
                <a:gd name="T34" fmla="*/ 605 w 750"/>
                <a:gd name="T35" fmla="*/ 144 h 1237"/>
                <a:gd name="T36" fmla="*/ 702 w 750"/>
                <a:gd name="T37" fmla="*/ 376 h 1237"/>
                <a:gd name="T38" fmla="*/ 636 w 750"/>
                <a:gd name="T39" fmla="*/ 573 h 1237"/>
                <a:gd name="T40" fmla="*/ 498 w 750"/>
                <a:gd name="T41" fmla="*/ 967 h 1237"/>
                <a:gd name="T42" fmla="*/ 253 w 750"/>
                <a:gd name="T43" fmla="*/ 967 h 1237"/>
                <a:gd name="T44" fmla="*/ 116 w 750"/>
                <a:gd name="T45" fmla="*/ 574 h 1237"/>
                <a:gd name="T46" fmla="*/ 253 w 750"/>
                <a:gd name="T47" fmla="*/ 1104 h 1237"/>
                <a:gd name="T48" fmla="*/ 253 w 750"/>
                <a:gd name="T49" fmla="*/ 1085 h 1237"/>
                <a:gd name="T50" fmla="*/ 498 w 750"/>
                <a:gd name="T51" fmla="*/ 1113 h 1237"/>
                <a:gd name="T52" fmla="*/ 498 w 750"/>
                <a:gd name="T53" fmla="*/ 1120 h 1237"/>
                <a:gd name="T54" fmla="*/ 497 w 750"/>
                <a:gd name="T55" fmla="*/ 1132 h 1237"/>
                <a:gd name="T56" fmla="*/ 253 w 750"/>
                <a:gd name="T57" fmla="*/ 1104 h 1237"/>
                <a:gd name="T58" fmla="*/ 253 w 750"/>
                <a:gd name="T59" fmla="*/ 1036 h 1237"/>
                <a:gd name="T60" fmla="*/ 253 w 750"/>
                <a:gd name="T61" fmla="*/ 1015 h 1237"/>
                <a:gd name="T62" fmla="*/ 498 w 750"/>
                <a:gd name="T63" fmla="*/ 1015 h 1237"/>
                <a:gd name="T64" fmla="*/ 498 w 750"/>
                <a:gd name="T65" fmla="*/ 1064 h 1237"/>
                <a:gd name="T66" fmla="*/ 253 w 750"/>
                <a:gd name="T67" fmla="*/ 1036 h 1237"/>
                <a:gd name="T68" fmla="*/ 321 w 750"/>
                <a:gd name="T69" fmla="*/ 1189 h 1237"/>
                <a:gd name="T70" fmla="*/ 262 w 750"/>
                <a:gd name="T71" fmla="*/ 1153 h 1237"/>
                <a:gd name="T72" fmla="*/ 468 w 750"/>
                <a:gd name="T73" fmla="*/ 1177 h 1237"/>
                <a:gd name="T74" fmla="*/ 430 w 750"/>
                <a:gd name="T75" fmla="*/ 1189 h 1237"/>
                <a:gd name="T76" fmla="*/ 321 w 750"/>
                <a:gd name="T77" fmla="*/ 1189 h 1237"/>
                <a:gd name="T78" fmla="*/ 321 w 750"/>
                <a:gd name="T79" fmla="*/ 1189 h 1237"/>
                <a:gd name="T80" fmla="*/ 321 w 750"/>
                <a:gd name="T81" fmla="*/ 1189 h 1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50" h="1237">
                  <a:moveTo>
                    <a:pt x="674" y="602"/>
                  </a:moveTo>
                  <a:cubicBezTo>
                    <a:pt x="724" y="537"/>
                    <a:pt x="750" y="459"/>
                    <a:pt x="750" y="376"/>
                  </a:cubicBezTo>
                  <a:cubicBezTo>
                    <a:pt x="750" y="275"/>
                    <a:pt x="710" y="180"/>
                    <a:pt x="638" y="110"/>
                  </a:cubicBezTo>
                  <a:cubicBezTo>
                    <a:pt x="566" y="39"/>
                    <a:pt x="471" y="0"/>
                    <a:pt x="370" y="2"/>
                  </a:cubicBezTo>
                  <a:cubicBezTo>
                    <a:pt x="272" y="3"/>
                    <a:pt x="180" y="42"/>
                    <a:pt x="110" y="112"/>
                  </a:cubicBezTo>
                  <a:cubicBezTo>
                    <a:pt x="41" y="182"/>
                    <a:pt x="2" y="275"/>
                    <a:pt x="1" y="373"/>
                  </a:cubicBezTo>
                  <a:cubicBezTo>
                    <a:pt x="0" y="457"/>
                    <a:pt x="27" y="536"/>
                    <a:pt x="77" y="603"/>
                  </a:cubicBezTo>
                  <a:cubicBezTo>
                    <a:pt x="160" y="711"/>
                    <a:pt x="205" y="843"/>
                    <a:pt x="205" y="976"/>
                  </a:cubicBezTo>
                  <a:cubicBezTo>
                    <a:pt x="205" y="1120"/>
                    <a:pt x="205" y="1120"/>
                    <a:pt x="205" y="1120"/>
                  </a:cubicBezTo>
                  <a:cubicBezTo>
                    <a:pt x="205" y="1185"/>
                    <a:pt x="257" y="1237"/>
                    <a:pt x="321" y="1237"/>
                  </a:cubicBezTo>
                  <a:cubicBezTo>
                    <a:pt x="430" y="1237"/>
                    <a:pt x="430" y="1237"/>
                    <a:pt x="430" y="1237"/>
                  </a:cubicBezTo>
                  <a:cubicBezTo>
                    <a:pt x="494" y="1237"/>
                    <a:pt x="546" y="1185"/>
                    <a:pt x="546" y="1120"/>
                  </a:cubicBezTo>
                  <a:cubicBezTo>
                    <a:pt x="546" y="976"/>
                    <a:pt x="546" y="976"/>
                    <a:pt x="546" y="976"/>
                  </a:cubicBezTo>
                  <a:cubicBezTo>
                    <a:pt x="546" y="842"/>
                    <a:pt x="590" y="713"/>
                    <a:pt x="674" y="602"/>
                  </a:cubicBezTo>
                  <a:close/>
                  <a:moveTo>
                    <a:pt x="116" y="574"/>
                  </a:moveTo>
                  <a:cubicBezTo>
                    <a:pt x="71" y="516"/>
                    <a:pt x="48" y="446"/>
                    <a:pt x="49" y="373"/>
                  </a:cubicBezTo>
                  <a:cubicBezTo>
                    <a:pt x="51" y="197"/>
                    <a:pt x="195" y="52"/>
                    <a:pt x="371" y="50"/>
                  </a:cubicBezTo>
                  <a:cubicBezTo>
                    <a:pt x="459" y="49"/>
                    <a:pt x="542" y="82"/>
                    <a:pt x="605" y="144"/>
                  </a:cubicBezTo>
                  <a:cubicBezTo>
                    <a:pt x="667" y="206"/>
                    <a:pt x="702" y="288"/>
                    <a:pt x="702" y="376"/>
                  </a:cubicBezTo>
                  <a:cubicBezTo>
                    <a:pt x="702" y="448"/>
                    <a:pt x="679" y="516"/>
                    <a:pt x="636" y="573"/>
                  </a:cubicBezTo>
                  <a:cubicBezTo>
                    <a:pt x="547" y="690"/>
                    <a:pt x="500" y="825"/>
                    <a:pt x="498" y="967"/>
                  </a:cubicBezTo>
                  <a:cubicBezTo>
                    <a:pt x="253" y="967"/>
                    <a:pt x="253" y="967"/>
                    <a:pt x="253" y="967"/>
                  </a:cubicBezTo>
                  <a:cubicBezTo>
                    <a:pt x="251" y="827"/>
                    <a:pt x="202" y="688"/>
                    <a:pt x="116" y="574"/>
                  </a:cubicBezTo>
                  <a:close/>
                  <a:moveTo>
                    <a:pt x="253" y="1104"/>
                  </a:moveTo>
                  <a:cubicBezTo>
                    <a:pt x="253" y="1085"/>
                    <a:pt x="253" y="1085"/>
                    <a:pt x="253" y="1085"/>
                  </a:cubicBezTo>
                  <a:cubicBezTo>
                    <a:pt x="498" y="1113"/>
                    <a:pt x="498" y="1113"/>
                    <a:pt x="498" y="1113"/>
                  </a:cubicBezTo>
                  <a:cubicBezTo>
                    <a:pt x="498" y="1120"/>
                    <a:pt x="498" y="1120"/>
                    <a:pt x="498" y="1120"/>
                  </a:cubicBezTo>
                  <a:cubicBezTo>
                    <a:pt x="498" y="1124"/>
                    <a:pt x="498" y="1128"/>
                    <a:pt x="497" y="1132"/>
                  </a:cubicBezTo>
                  <a:lnTo>
                    <a:pt x="253" y="1104"/>
                  </a:lnTo>
                  <a:close/>
                  <a:moveTo>
                    <a:pt x="253" y="1036"/>
                  </a:moveTo>
                  <a:cubicBezTo>
                    <a:pt x="253" y="1015"/>
                    <a:pt x="253" y="1015"/>
                    <a:pt x="253" y="1015"/>
                  </a:cubicBezTo>
                  <a:cubicBezTo>
                    <a:pt x="498" y="1015"/>
                    <a:pt x="498" y="1015"/>
                    <a:pt x="498" y="1015"/>
                  </a:cubicBezTo>
                  <a:cubicBezTo>
                    <a:pt x="498" y="1064"/>
                    <a:pt x="498" y="1064"/>
                    <a:pt x="498" y="1064"/>
                  </a:cubicBezTo>
                  <a:lnTo>
                    <a:pt x="253" y="1036"/>
                  </a:lnTo>
                  <a:close/>
                  <a:moveTo>
                    <a:pt x="321" y="1189"/>
                  </a:moveTo>
                  <a:cubicBezTo>
                    <a:pt x="296" y="1189"/>
                    <a:pt x="273" y="1174"/>
                    <a:pt x="262" y="1153"/>
                  </a:cubicBezTo>
                  <a:cubicBezTo>
                    <a:pt x="468" y="1177"/>
                    <a:pt x="468" y="1177"/>
                    <a:pt x="468" y="1177"/>
                  </a:cubicBezTo>
                  <a:cubicBezTo>
                    <a:pt x="457" y="1184"/>
                    <a:pt x="444" y="1189"/>
                    <a:pt x="430" y="1189"/>
                  </a:cubicBezTo>
                  <a:lnTo>
                    <a:pt x="321" y="1189"/>
                  </a:lnTo>
                  <a:close/>
                  <a:moveTo>
                    <a:pt x="321" y="1189"/>
                  </a:moveTo>
                  <a:cubicBezTo>
                    <a:pt x="321" y="1189"/>
                    <a:pt x="321" y="1189"/>
                    <a:pt x="321" y="1189"/>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007A7D">
                    <a:lumMod val="60000"/>
                    <a:lumOff val="40000"/>
                  </a:srgbClr>
                </a:solidFill>
                <a:effectLst/>
                <a:uLnTx/>
                <a:uFillTx/>
                <a:latin typeface="Calibri" panose="020F0502020204030204"/>
                <a:ea typeface="+mn-ea"/>
                <a:cs typeface="+mn-cs"/>
              </a:endParaRPr>
            </a:p>
          </p:txBody>
        </p:sp>
        <p:sp>
          <p:nvSpPr>
            <p:cNvPr id="23" name="Freeform 6">
              <a:extLst>
                <a:ext uri="{FF2B5EF4-FFF2-40B4-BE49-F238E27FC236}">
                  <a16:creationId xmlns:a16="http://schemas.microsoft.com/office/drawing/2014/main" xmlns="" id="{BE44A576-389C-428E-A491-0F1C1CBCDC65}"/>
                </a:ext>
              </a:extLst>
            </p:cNvPr>
            <p:cNvSpPr>
              <a:spLocks noEditPoints="1"/>
            </p:cNvSpPr>
            <p:nvPr/>
          </p:nvSpPr>
          <p:spPr bwMode="auto">
            <a:xfrm>
              <a:off x="8193151" y="2944496"/>
              <a:ext cx="44264" cy="75201"/>
            </a:xfrm>
            <a:custGeom>
              <a:avLst/>
              <a:gdLst>
                <a:gd name="T0" fmla="*/ 51 w 53"/>
                <a:gd name="T1" fmla="*/ 62 h 90"/>
                <a:gd name="T2" fmla="*/ 48 w 53"/>
                <a:gd name="T3" fmla="*/ 24 h 90"/>
                <a:gd name="T4" fmla="*/ 25 w 53"/>
                <a:gd name="T5" fmla="*/ 0 h 90"/>
                <a:gd name="T6" fmla="*/ 0 w 53"/>
                <a:gd name="T7" fmla="*/ 23 h 90"/>
                <a:gd name="T8" fmla="*/ 4 w 53"/>
                <a:gd name="T9" fmla="*/ 69 h 90"/>
                <a:gd name="T10" fmla="*/ 27 w 53"/>
                <a:gd name="T11" fmla="*/ 90 h 90"/>
                <a:gd name="T12" fmla="*/ 31 w 53"/>
                <a:gd name="T13" fmla="*/ 90 h 90"/>
                <a:gd name="T14" fmla="*/ 51 w 53"/>
                <a:gd name="T15" fmla="*/ 62 h 90"/>
                <a:gd name="T16" fmla="*/ 51 w 53"/>
                <a:gd name="T17" fmla="*/ 62 h 90"/>
                <a:gd name="T18" fmla="*/ 51 w 53"/>
                <a:gd name="T19" fmla="*/ 62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 h="90">
                  <a:moveTo>
                    <a:pt x="51" y="62"/>
                  </a:moveTo>
                  <a:cubicBezTo>
                    <a:pt x="49" y="50"/>
                    <a:pt x="48" y="37"/>
                    <a:pt x="48" y="24"/>
                  </a:cubicBezTo>
                  <a:cubicBezTo>
                    <a:pt x="49" y="11"/>
                    <a:pt x="38" y="0"/>
                    <a:pt x="25" y="0"/>
                  </a:cubicBezTo>
                  <a:cubicBezTo>
                    <a:pt x="11" y="0"/>
                    <a:pt x="1" y="10"/>
                    <a:pt x="0" y="23"/>
                  </a:cubicBezTo>
                  <a:cubicBezTo>
                    <a:pt x="0" y="39"/>
                    <a:pt x="1" y="54"/>
                    <a:pt x="4" y="69"/>
                  </a:cubicBezTo>
                  <a:cubicBezTo>
                    <a:pt x="5" y="81"/>
                    <a:pt x="16" y="90"/>
                    <a:pt x="27" y="90"/>
                  </a:cubicBezTo>
                  <a:cubicBezTo>
                    <a:pt x="28" y="90"/>
                    <a:pt x="30" y="90"/>
                    <a:pt x="31" y="90"/>
                  </a:cubicBezTo>
                  <a:cubicBezTo>
                    <a:pt x="44" y="88"/>
                    <a:pt x="53" y="75"/>
                    <a:pt x="51" y="62"/>
                  </a:cubicBezTo>
                  <a:close/>
                  <a:moveTo>
                    <a:pt x="51" y="62"/>
                  </a:moveTo>
                  <a:cubicBezTo>
                    <a:pt x="51" y="62"/>
                    <a:pt x="51" y="62"/>
                    <a:pt x="51" y="62"/>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24" name="Freeform 7">
              <a:extLst>
                <a:ext uri="{FF2B5EF4-FFF2-40B4-BE49-F238E27FC236}">
                  <a16:creationId xmlns:a16="http://schemas.microsoft.com/office/drawing/2014/main" xmlns="" id="{7219FAE7-406E-4924-B896-2BA5D194B90E}"/>
                </a:ext>
              </a:extLst>
            </p:cNvPr>
            <p:cNvSpPr>
              <a:spLocks noEditPoints="1"/>
            </p:cNvSpPr>
            <p:nvPr/>
          </p:nvSpPr>
          <p:spPr bwMode="auto">
            <a:xfrm>
              <a:off x="8215045" y="3044923"/>
              <a:ext cx="160397" cy="257493"/>
            </a:xfrm>
            <a:custGeom>
              <a:avLst/>
              <a:gdLst>
                <a:gd name="T0" fmla="*/ 166 w 193"/>
                <a:gd name="T1" fmla="*/ 307 h 307"/>
                <a:gd name="T2" fmla="*/ 174 w 193"/>
                <a:gd name="T3" fmla="*/ 306 h 307"/>
                <a:gd name="T4" fmla="*/ 189 w 193"/>
                <a:gd name="T5" fmla="*/ 275 h 307"/>
                <a:gd name="T6" fmla="*/ 71 w 193"/>
                <a:gd name="T7" fmla="*/ 51 h 307"/>
                <a:gd name="T8" fmla="*/ 49 w 193"/>
                <a:gd name="T9" fmla="*/ 16 h 307"/>
                <a:gd name="T10" fmla="*/ 16 w 193"/>
                <a:gd name="T11" fmla="*/ 6 h 307"/>
                <a:gd name="T12" fmla="*/ 6 w 193"/>
                <a:gd name="T13" fmla="*/ 38 h 307"/>
                <a:gd name="T14" fmla="*/ 33 w 193"/>
                <a:gd name="T15" fmla="*/ 80 h 307"/>
                <a:gd name="T16" fmla="*/ 143 w 193"/>
                <a:gd name="T17" fmla="*/ 290 h 307"/>
                <a:gd name="T18" fmla="*/ 166 w 193"/>
                <a:gd name="T19" fmla="*/ 307 h 307"/>
                <a:gd name="T20" fmla="*/ 166 w 193"/>
                <a:gd name="T21" fmla="*/ 307 h 307"/>
                <a:gd name="T22" fmla="*/ 166 w 193"/>
                <a:gd name="T23" fmla="*/ 30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307">
                  <a:moveTo>
                    <a:pt x="166" y="307"/>
                  </a:moveTo>
                  <a:cubicBezTo>
                    <a:pt x="169" y="307"/>
                    <a:pt x="171" y="306"/>
                    <a:pt x="174" y="306"/>
                  </a:cubicBezTo>
                  <a:cubicBezTo>
                    <a:pt x="186" y="301"/>
                    <a:pt x="193" y="288"/>
                    <a:pt x="189" y="275"/>
                  </a:cubicBezTo>
                  <a:cubicBezTo>
                    <a:pt x="162" y="194"/>
                    <a:pt x="123" y="119"/>
                    <a:pt x="71" y="51"/>
                  </a:cubicBezTo>
                  <a:cubicBezTo>
                    <a:pt x="63" y="40"/>
                    <a:pt x="55" y="28"/>
                    <a:pt x="49" y="16"/>
                  </a:cubicBezTo>
                  <a:cubicBezTo>
                    <a:pt x="43" y="4"/>
                    <a:pt x="28" y="0"/>
                    <a:pt x="16" y="6"/>
                  </a:cubicBezTo>
                  <a:cubicBezTo>
                    <a:pt x="5" y="12"/>
                    <a:pt x="0" y="26"/>
                    <a:pt x="6" y="38"/>
                  </a:cubicBezTo>
                  <a:cubicBezTo>
                    <a:pt x="14" y="53"/>
                    <a:pt x="23" y="67"/>
                    <a:pt x="33" y="80"/>
                  </a:cubicBezTo>
                  <a:cubicBezTo>
                    <a:pt x="81" y="144"/>
                    <a:pt x="119" y="215"/>
                    <a:pt x="143" y="290"/>
                  </a:cubicBezTo>
                  <a:cubicBezTo>
                    <a:pt x="147" y="300"/>
                    <a:pt x="156" y="307"/>
                    <a:pt x="166" y="307"/>
                  </a:cubicBezTo>
                  <a:close/>
                  <a:moveTo>
                    <a:pt x="166" y="307"/>
                  </a:moveTo>
                  <a:cubicBezTo>
                    <a:pt x="166" y="307"/>
                    <a:pt x="166" y="307"/>
                    <a:pt x="166" y="307"/>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25" name="Freeform 8">
              <a:extLst>
                <a:ext uri="{FF2B5EF4-FFF2-40B4-BE49-F238E27FC236}">
                  <a16:creationId xmlns:a16="http://schemas.microsoft.com/office/drawing/2014/main" xmlns="" id="{59DF1CE6-C612-4567-B269-4382240A4FFE}"/>
                </a:ext>
              </a:extLst>
            </p:cNvPr>
            <p:cNvSpPr>
              <a:spLocks noEditPoints="1"/>
            </p:cNvSpPr>
            <p:nvPr/>
          </p:nvSpPr>
          <p:spPr bwMode="auto">
            <a:xfrm>
              <a:off x="8585816" y="3030644"/>
              <a:ext cx="71870" cy="89004"/>
            </a:xfrm>
            <a:custGeom>
              <a:avLst/>
              <a:gdLst>
                <a:gd name="T0" fmla="*/ 69 w 86"/>
                <a:gd name="T1" fmla="*/ 5 h 106"/>
                <a:gd name="T2" fmla="*/ 37 w 86"/>
                <a:gd name="T3" fmla="*/ 18 h 106"/>
                <a:gd name="T4" fmla="*/ 8 w 86"/>
                <a:gd name="T5" fmla="*/ 68 h 106"/>
                <a:gd name="T6" fmla="*/ 12 w 86"/>
                <a:gd name="T7" fmla="*/ 102 h 106"/>
                <a:gd name="T8" fmla="*/ 27 w 86"/>
                <a:gd name="T9" fmla="*/ 106 h 106"/>
                <a:gd name="T10" fmla="*/ 46 w 86"/>
                <a:gd name="T11" fmla="*/ 97 h 106"/>
                <a:gd name="T12" fmla="*/ 81 w 86"/>
                <a:gd name="T13" fmla="*/ 37 h 106"/>
                <a:gd name="T14" fmla="*/ 69 w 86"/>
                <a:gd name="T15" fmla="*/ 5 h 106"/>
                <a:gd name="T16" fmla="*/ 69 w 86"/>
                <a:gd name="T17" fmla="*/ 5 h 106"/>
                <a:gd name="T18" fmla="*/ 69 w 86"/>
                <a:gd name="T19" fmla="*/ 5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6" h="106">
                  <a:moveTo>
                    <a:pt x="69" y="5"/>
                  </a:moveTo>
                  <a:cubicBezTo>
                    <a:pt x="56" y="0"/>
                    <a:pt x="42" y="6"/>
                    <a:pt x="37" y="18"/>
                  </a:cubicBezTo>
                  <a:cubicBezTo>
                    <a:pt x="29" y="36"/>
                    <a:pt x="20" y="52"/>
                    <a:pt x="8" y="68"/>
                  </a:cubicBezTo>
                  <a:cubicBezTo>
                    <a:pt x="0" y="79"/>
                    <a:pt x="2" y="94"/>
                    <a:pt x="12" y="102"/>
                  </a:cubicBezTo>
                  <a:cubicBezTo>
                    <a:pt x="17" y="105"/>
                    <a:pt x="22" y="106"/>
                    <a:pt x="27" y="106"/>
                  </a:cubicBezTo>
                  <a:cubicBezTo>
                    <a:pt x="34" y="106"/>
                    <a:pt x="41" y="103"/>
                    <a:pt x="46" y="97"/>
                  </a:cubicBezTo>
                  <a:cubicBezTo>
                    <a:pt x="60" y="78"/>
                    <a:pt x="72" y="58"/>
                    <a:pt x="81" y="37"/>
                  </a:cubicBezTo>
                  <a:cubicBezTo>
                    <a:pt x="86" y="25"/>
                    <a:pt x="81" y="11"/>
                    <a:pt x="69" y="5"/>
                  </a:cubicBezTo>
                  <a:close/>
                  <a:moveTo>
                    <a:pt x="69" y="5"/>
                  </a:moveTo>
                  <a:cubicBezTo>
                    <a:pt x="69" y="5"/>
                    <a:pt x="69" y="5"/>
                    <a:pt x="69" y="5"/>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26" name="Freeform 9">
              <a:extLst>
                <a:ext uri="{FF2B5EF4-FFF2-40B4-BE49-F238E27FC236}">
                  <a16:creationId xmlns:a16="http://schemas.microsoft.com/office/drawing/2014/main" xmlns="" id="{8CA69D78-9DF4-4325-B19F-D57E3F47783F}"/>
                </a:ext>
              </a:extLst>
            </p:cNvPr>
            <p:cNvSpPr>
              <a:spLocks noEditPoints="1"/>
            </p:cNvSpPr>
            <p:nvPr/>
          </p:nvSpPr>
          <p:spPr bwMode="auto">
            <a:xfrm>
              <a:off x="8413044" y="2724603"/>
              <a:ext cx="259397" cy="282719"/>
            </a:xfrm>
            <a:custGeom>
              <a:avLst/>
              <a:gdLst>
                <a:gd name="T0" fmla="*/ 24 w 312"/>
                <a:gd name="T1" fmla="*/ 48 h 337"/>
                <a:gd name="T2" fmla="*/ 264 w 312"/>
                <a:gd name="T3" fmla="*/ 288 h 337"/>
                <a:gd name="T4" fmla="*/ 263 w 312"/>
                <a:gd name="T5" fmla="*/ 311 h 337"/>
                <a:gd name="T6" fmla="*/ 285 w 312"/>
                <a:gd name="T7" fmla="*/ 337 h 337"/>
                <a:gd name="T8" fmla="*/ 287 w 312"/>
                <a:gd name="T9" fmla="*/ 337 h 337"/>
                <a:gd name="T10" fmla="*/ 311 w 312"/>
                <a:gd name="T11" fmla="*/ 315 h 337"/>
                <a:gd name="T12" fmla="*/ 312 w 312"/>
                <a:gd name="T13" fmla="*/ 288 h 337"/>
                <a:gd name="T14" fmla="*/ 24 w 312"/>
                <a:gd name="T15" fmla="*/ 0 h 337"/>
                <a:gd name="T16" fmla="*/ 0 w 312"/>
                <a:gd name="T17" fmla="*/ 24 h 337"/>
                <a:gd name="T18" fmla="*/ 24 w 312"/>
                <a:gd name="T19" fmla="*/ 48 h 337"/>
                <a:gd name="T20" fmla="*/ 24 w 312"/>
                <a:gd name="T21" fmla="*/ 48 h 337"/>
                <a:gd name="T22" fmla="*/ 24 w 312"/>
                <a:gd name="T23" fmla="*/ 48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2" h="337">
                  <a:moveTo>
                    <a:pt x="24" y="48"/>
                  </a:moveTo>
                  <a:cubicBezTo>
                    <a:pt x="157" y="48"/>
                    <a:pt x="264" y="156"/>
                    <a:pt x="264" y="288"/>
                  </a:cubicBezTo>
                  <a:cubicBezTo>
                    <a:pt x="264" y="296"/>
                    <a:pt x="264" y="303"/>
                    <a:pt x="263" y="311"/>
                  </a:cubicBezTo>
                  <a:cubicBezTo>
                    <a:pt x="262" y="324"/>
                    <a:pt x="272" y="336"/>
                    <a:pt x="285" y="337"/>
                  </a:cubicBezTo>
                  <a:cubicBezTo>
                    <a:pt x="286" y="337"/>
                    <a:pt x="287" y="337"/>
                    <a:pt x="287" y="337"/>
                  </a:cubicBezTo>
                  <a:cubicBezTo>
                    <a:pt x="300" y="337"/>
                    <a:pt x="310" y="328"/>
                    <a:pt x="311" y="315"/>
                  </a:cubicBezTo>
                  <a:cubicBezTo>
                    <a:pt x="312" y="306"/>
                    <a:pt x="312" y="297"/>
                    <a:pt x="312" y="288"/>
                  </a:cubicBezTo>
                  <a:cubicBezTo>
                    <a:pt x="312" y="129"/>
                    <a:pt x="183" y="0"/>
                    <a:pt x="24" y="0"/>
                  </a:cubicBezTo>
                  <a:cubicBezTo>
                    <a:pt x="11" y="0"/>
                    <a:pt x="0" y="11"/>
                    <a:pt x="0" y="24"/>
                  </a:cubicBezTo>
                  <a:cubicBezTo>
                    <a:pt x="0" y="37"/>
                    <a:pt x="11" y="48"/>
                    <a:pt x="24" y="48"/>
                  </a:cubicBezTo>
                  <a:close/>
                  <a:moveTo>
                    <a:pt x="24" y="48"/>
                  </a:moveTo>
                  <a:cubicBezTo>
                    <a:pt x="24" y="48"/>
                    <a:pt x="24" y="48"/>
                    <a:pt x="24" y="48"/>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27" name="Freeform 10">
              <a:extLst>
                <a:ext uri="{FF2B5EF4-FFF2-40B4-BE49-F238E27FC236}">
                  <a16:creationId xmlns:a16="http://schemas.microsoft.com/office/drawing/2014/main" xmlns="" id="{1CAB9523-2046-4D4A-8402-8BB8C5418CCC}"/>
                </a:ext>
              </a:extLst>
            </p:cNvPr>
            <p:cNvSpPr>
              <a:spLocks noEditPoints="1"/>
            </p:cNvSpPr>
            <p:nvPr/>
          </p:nvSpPr>
          <p:spPr bwMode="auto">
            <a:xfrm>
              <a:off x="8413044" y="2464731"/>
              <a:ext cx="39980" cy="152306"/>
            </a:xfrm>
            <a:custGeom>
              <a:avLst/>
              <a:gdLst>
                <a:gd name="T0" fmla="*/ 24 w 48"/>
                <a:gd name="T1" fmla="*/ 182 h 182"/>
                <a:gd name="T2" fmla="*/ 48 w 48"/>
                <a:gd name="T3" fmla="*/ 158 h 182"/>
                <a:gd name="T4" fmla="*/ 48 w 48"/>
                <a:gd name="T5" fmla="*/ 24 h 182"/>
                <a:gd name="T6" fmla="*/ 24 w 48"/>
                <a:gd name="T7" fmla="*/ 0 h 182"/>
                <a:gd name="T8" fmla="*/ 0 w 48"/>
                <a:gd name="T9" fmla="*/ 24 h 182"/>
                <a:gd name="T10" fmla="*/ 0 w 48"/>
                <a:gd name="T11" fmla="*/ 158 h 182"/>
                <a:gd name="T12" fmla="*/ 24 w 48"/>
                <a:gd name="T13" fmla="*/ 182 h 182"/>
                <a:gd name="T14" fmla="*/ 24 w 48"/>
                <a:gd name="T15" fmla="*/ 182 h 182"/>
                <a:gd name="T16" fmla="*/ 24 w 48"/>
                <a:gd name="T17" fmla="*/ 182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82">
                  <a:moveTo>
                    <a:pt x="24" y="182"/>
                  </a:moveTo>
                  <a:cubicBezTo>
                    <a:pt x="38" y="182"/>
                    <a:pt x="48" y="172"/>
                    <a:pt x="48" y="158"/>
                  </a:cubicBezTo>
                  <a:cubicBezTo>
                    <a:pt x="48" y="24"/>
                    <a:pt x="48" y="24"/>
                    <a:pt x="48" y="24"/>
                  </a:cubicBezTo>
                  <a:cubicBezTo>
                    <a:pt x="48" y="11"/>
                    <a:pt x="38" y="0"/>
                    <a:pt x="24" y="0"/>
                  </a:cubicBezTo>
                  <a:cubicBezTo>
                    <a:pt x="11" y="0"/>
                    <a:pt x="0" y="11"/>
                    <a:pt x="0" y="24"/>
                  </a:cubicBezTo>
                  <a:cubicBezTo>
                    <a:pt x="0" y="158"/>
                    <a:pt x="0" y="158"/>
                    <a:pt x="0" y="158"/>
                  </a:cubicBezTo>
                  <a:cubicBezTo>
                    <a:pt x="0" y="172"/>
                    <a:pt x="11" y="182"/>
                    <a:pt x="24" y="182"/>
                  </a:cubicBezTo>
                  <a:close/>
                  <a:moveTo>
                    <a:pt x="24" y="182"/>
                  </a:moveTo>
                  <a:cubicBezTo>
                    <a:pt x="24" y="182"/>
                    <a:pt x="24" y="182"/>
                    <a:pt x="24" y="182"/>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28" name="Freeform 11">
              <a:extLst>
                <a:ext uri="{FF2B5EF4-FFF2-40B4-BE49-F238E27FC236}">
                  <a16:creationId xmlns:a16="http://schemas.microsoft.com/office/drawing/2014/main" xmlns="" id="{0C8153D3-0E54-4692-85FE-9F61C2A56D4D}"/>
                </a:ext>
              </a:extLst>
            </p:cNvPr>
            <p:cNvSpPr>
              <a:spLocks noEditPoints="1"/>
            </p:cNvSpPr>
            <p:nvPr/>
          </p:nvSpPr>
          <p:spPr bwMode="auto">
            <a:xfrm>
              <a:off x="8169830" y="2526606"/>
              <a:ext cx="101379" cy="140883"/>
            </a:xfrm>
            <a:custGeom>
              <a:avLst/>
              <a:gdLst>
                <a:gd name="T0" fmla="*/ 74 w 122"/>
                <a:gd name="T1" fmla="*/ 156 h 168"/>
                <a:gd name="T2" fmla="*/ 94 w 122"/>
                <a:gd name="T3" fmla="*/ 168 h 168"/>
                <a:gd name="T4" fmla="*/ 106 w 122"/>
                <a:gd name="T5" fmla="*/ 165 h 168"/>
                <a:gd name="T6" fmla="*/ 115 w 122"/>
                <a:gd name="T7" fmla="*/ 132 h 168"/>
                <a:gd name="T8" fmla="*/ 48 w 122"/>
                <a:gd name="T9" fmla="*/ 15 h 168"/>
                <a:gd name="T10" fmla="*/ 15 w 122"/>
                <a:gd name="T11" fmla="*/ 7 h 168"/>
                <a:gd name="T12" fmla="*/ 6 w 122"/>
                <a:gd name="T13" fmla="*/ 39 h 168"/>
                <a:gd name="T14" fmla="*/ 74 w 122"/>
                <a:gd name="T15" fmla="*/ 156 h 168"/>
                <a:gd name="T16" fmla="*/ 74 w 122"/>
                <a:gd name="T17" fmla="*/ 156 h 168"/>
                <a:gd name="T18" fmla="*/ 74 w 122"/>
                <a:gd name="T19" fmla="*/ 156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2" h="168">
                  <a:moveTo>
                    <a:pt x="74" y="156"/>
                  </a:moveTo>
                  <a:cubicBezTo>
                    <a:pt x="78" y="164"/>
                    <a:pt x="86" y="168"/>
                    <a:pt x="94" y="168"/>
                  </a:cubicBezTo>
                  <a:cubicBezTo>
                    <a:pt x="98" y="168"/>
                    <a:pt x="103" y="167"/>
                    <a:pt x="106" y="165"/>
                  </a:cubicBezTo>
                  <a:cubicBezTo>
                    <a:pt x="118" y="158"/>
                    <a:pt x="122" y="143"/>
                    <a:pt x="115" y="132"/>
                  </a:cubicBezTo>
                  <a:cubicBezTo>
                    <a:pt x="48" y="15"/>
                    <a:pt x="48" y="15"/>
                    <a:pt x="48" y="15"/>
                  </a:cubicBezTo>
                  <a:cubicBezTo>
                    <a:pt x="41" y="4"/>
                    <a:pt x="27" y="0"/>
                    <a:pt x="15" y="7"/>
                  </a:cubicBezTo>
                  <a:cubicBezTo>
                    <a:pt x="4" y="13"/>
                    <a:pt x="0" y="28"/>
                    <a:pt x="6" y="39"/>
                  </a:cubicBezTo>
                  <a:lnTo>
                    <a:pt x="74" y="156"/>
                  </a:lnTo>
                  <a:close/>
                  <a:moveTo>
                    <a:pt x="74" y="156"/>
                  </a:moveTo>
                  <a:cubicBezTo>
                    <a:pt x="74" y="156"/>
                    <a:pt x="74" y="156"/>
                    <a:pt x="74" y="156"/>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29" name="Freeform 12">
              <a:extLst>
                <a:ext uri="{FF2B5EF4-FFF2-40B4-BE49-F238E27FC236}">
                  <a16:creationId xmlns:a16="http://schemas.microsoft.com/office/drawing/2014/main" xmlns="" id="{DB8C8B36-2426-49EF-AC3D-7B57445DD20B}"/>
                </a:ext>
              </a:extLst>
            </p:cNvPr>
            <p:cNvSpPr>
              <a:spLocks noEditPoints="1"/>
            </p:cNvSpPr>
            <p:nvPr/>
          </p:nvSpPr>
          <p:spPr bwMode="auto">
            <a:xfrm>
              <a:off x="8730507" y="3132975"/>
              <a:ext cx="142311" cy="99951"/>
            </a:xfrm>
            <a:custGeom>
              <a:avLst/>
              <a:gdLst>
                <a:gd name="T0" fmla="*/ 155 w 171"/>
                <a:gd name="T1" fmla="*/ 74 h 119"/>
                <a:gd name="T2" fmla="*/ 39 w 171"/>
                <a:gd name="T3" fmla="*/ 7 h 119"/>
                <a:gd name="T4" fmla="*/ 6 w 171"/>
                <a:gd name="T5" fmla="*/ 15 h 119"/>
                <a:gd name="T6" fmla="*/ 15 w 171"/>
                <a:gd name="T7" fmla="*/ 48 h 119"/>
                <a:gd name="T8" fmla="*/ 131 w 171"/>
                <a:gd name="T9" fmla="*/ 115 h 119"/>
                <a:gd name="T10" fmla="*/ 143 w 171"/>
                <a:gd name="T11" fmla="*/ 119 h 119"/>
                <a:gd name="T12" fmla="*/ 164 w 171"/>
                <a:gd name="T13" fmla="*/ 107 h 119"/>
                <a:gd name="T14" fmla="*/ 155 w 171"/>
                <a:gd name="T15" fmla="*/ 74 h 119"/>
                <a:gd name="T16" fmla="*/ 155 w 171"/>
                <a:gd name="T17" fmla="*/ 74 h 119"/>
                <a:gd name="T18" fmla="*/ 155 w 171"/>
                <a:gd name="T19" fmla="*/ 74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19">
                  <a:moveTo>
                    <a:pt x="155" y="74"/>
                  </a:moveTo>
                  <a:cubicBezTo>
                    <a:pt x="39" y="7"/>
                    <a:pt x="39" y="7"/>
                    <a:pt x="39" y="7"/>
                  </a:cubicBezTo>
                  <a:cubicBezTo>
                    <a:pt x="27" y="0"/>
                    <a:pt x="13" y="4"/>
                    <a:pt x="6" y="15"/>
                  </a:cubicBezTo>
                  <a:cubicBezTo>
                    <a:pt x="0" y="27"/>
                    <a:pt x="3" y="42"/>
                    <a:pt x="15" y="48"/>
                  </a:cubicBezTo>
                  <a:cubicBezTo>
                    <a:pt x="131" y="115"/>
                    <a:pt x="131" y="115"/>
                    <a:pt x="131" y="115"/>
                  </a:cubicBezTo>
                  <a:cubicBezTo>
                    <a:pt x="135" y="118"/>
                    <a:pt x="139" y="119"/>
                    <a:pt x="143" y="119"/>
                  </a:cubicBezTo>
                  <a:cubicBezTo>
                    <a:pt x="152" y="119"/>
                    <a:pt x="160" y="114"/>
                    <a:pt x="164" y="107"/>
                  </a:cubicBezTo>
                  <a:cubicBezTo>
                    <a:pt x="171" y="95"/>
                    <a:pt x="167" y="80"/>
                    <a:pt x="155" y="74"/>
                  </a:cubicBezTo>
                  <a:close/>
                  <a:moveTo>
                    <a:pt x="155" y="74"/>
                  </a:moveTo>
                  <a:cubicBezTo>
                    <a:pt x="155" y="74"/>
                    <a:pt x="155" y="74"/>
                    <a:pt x="155" y="74"/>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30" name="Freeform 13">
              <a:extLst>
                <a:ext uri="{FF2B5EF4-FFF2-40B4-BE49-F238E27FC236}">
                  <a16:creationId xmlns:a16="http://schemas.microsoft.com/office/drawing/2014/main" xmlns="" id="{497F305F-AEE1-4148-9E3D-717C575E043A}"/>
                </a:ext>
              </a:extLst>
            </p:cNvPr>
            <p:cNvSpPr>
              <a:spLocks noEditPoints="1"/>
            </p:cNvSpPr>
            <p:nvPr/>
          </p:nvSpPr>
          <p:spPr bwMode="auto">
            <a:xfrm>
              <a:off x="7993726" y="2704613"/>
              <a:ext cx="142311" cy="98999"/>
            </a:xfrm>
            <a:custGeom>
              <a:avLst/>
              <a:gdLst>
                <a:gd name="T0" fmla="*/ 15 w 171"/>
                <a:gd name="T1" fmla="*/ 48 h 118"/>
                <a:gd name="T2" fmla="*/ 132 w 171"/>
                <a:gd name="T3" fmla="*/ 115 h 118"/>
                <a:gd name="T4" fmla="*/ 144 w 171"/>
                <a:gd name="T5" fmla="*/ 118 h 118"/>
                <a:gd name="T6" fmla="*/ 165 w 171"/>
                <a:gd name="T7" fmla="*/ 106 h 118"/>
                <a:gd name="T8" fmla="*/ 156 w 171"/>
                <a:gd name="T9" fmla="*/ 74 h 118"/>
                <a:gd name="T10" fmla="*/ 39 w 171"/>
                <a:gd name="T11" fmla="*/ 6 h 118"/>
                <a:gd name="T12" fmla="*/ 7 w 171"/>
                <a:gd name="T13" fmla="*/ 15 h 118"/>
                <a:gd name="T14" fmla="*/ 15 w 171"/>
                <a:gd name="T15" fmla="*/ 48 h 118"/>
                <a:gd name="T16" fmla="*/ 15 w 171"/>
                <a:gd name="T17" fmla="*/ 48 h 118"/>
                <a:gd name="T18" fmla="*/ 15 w 171"/>
                <a:gd name="T19" fmla="*/ 4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18">
                  <a:moveTo>
                    <a:pt x="15" y="48"/>
                  </a:moveTo>
                  <a:cubicBezTo>
                    <a:pt x="132" y="115"/>
                    <a:pt x="132" y="115"/>
                    <a:pt x="132" y="115"/>
                  </a:cubicBezTo>
                  <a:cubicBezTo>
                    <a:pt x="136" y="117"/>
                    <a:pt x="140" y="118"/>
                    <a:pt x="144" y="118"/>
                  </a:cubicBezTo>
                  <a:cubicBezTo>
                    <a:pt x="152" y="118"/>
                    <a:pt x="160" y="114"/>
                    <a:pt x="165" y="106"/>
                  </a:cubicBezTo>
                  <a:cubicBezTo>
                    <a:pt x="171" y="95"/>
                    <a:pt x="167" y="80"/>
                    <a:pt x="156" y="74"/>
                  </a:cubicBezTo>
                  <a:cubicBezTo>
                    <a:pt x="39" y="6"/>
                    <a:pt x="39" y="6"/>
                    <a:pt x="39" y="6"/>
                  </a:cubicBezTo>
                  <a:cubicBezTo>
                    <a:pt x="28" y="0"/>
                    <a:pt x="13" y="4"/>
                    <a:pt x="7" y="15"/>
                  </a:cubicBezTo>
                  <a:cubicBezTo>
                    <a:pt x="0" y="27"/>
                    <a:pt x="4" y="41"/>
                    <a:pt x="15" y="48"/>
                  </a:cubicBezTo>
                  <a:close/>
                  <a:moveTo>
                    <a:pt x="15" y="48"/>
                  </a:moveTo>
                  <a:cubicBezTo>
                    <a:pt x="15" y="48"/>
                    <a:pt x="15" y="48"/>
                    <a:pt x="15" y="48"/>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31" name="Freeform 14">
              <a:extLst>
                <a:ext uri="{FF2B5EF4-FFF2-40B4-BE49-F238E27FC236}">
                  <a16:creationId xmlns:a16="http://schemas.microsoft.com/office/drawing/2014/main" xmlns="" id="{DF73286F-8AA8-4AA4-BF57-BE6040C47163}"/>
                </a:ext>
              </a:extLst>
            </p:cNvPr>
            <p:cNvSpPr>
              <a:spLocks noEditPoints="1"/>
            </p:cNvSpPr>
            <p:nvPr/>
          </p:nvSpPr>
          <p:spPr bwMode="auto">
            <a:xfrm>
              <a:off x="8782387" y="2949255"/>
              <a:ext cx="152306" cy="40457"/>
            </a:xfrm>
            <a:custGeom>
              <a:avLst/>
              <a:gdLst>
                <a:gd name="T0" fmla="*/ 159 w 183"/>
                <a:gd name="T1" fmla="*/ 0 h 48"/>
                <a:gd name="T2" fmla="*/ 24 w 183"/>
                <a:gd name="T3" fmla="*/ 0 h 48"/>
                <a:gd name="T4" fmla="*/ 0 w 183"/>
                <a:gd name="T5" fmla="*/ 24 h 48"/>
                <a:gd name="T6" fmla="*/ 24 w 183"/>
                <a:gd name="T7" fmla="*/ 48 h 48"/>
                <a:gd name="T8" fmla="*/ 159 w 183"/>
                <a:gd name="T9" fmla="*/ 48 h 48"/>
                <a:gd name="T10" fmla="*/ 183 w 183"/>
                <a:gd name="T11" fmla="*/ 24 h 48"/>
                <a:gd name="T12" fmla="*/ 159 w 183"/>
                <a:gd name="T13" fmla="*/ 0 h 48"/>
                <a:gd name="T14" fmla="*/ 159 w 183"/>
                <a:gd name="T15" fmla="*/ 0 h 48"/>
                <a:gd name="T16" fmla="*/ 159 w 183"/>
                <a:gd name="T17"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3" h="48">
                  <a:moveTo>
                    <a:pt x="159" y="0"/>
                  </a:moveTo>
                  <a:cubicBezTo>
                    <a:pt x="24" y="0"/>
                    <a:pt x="24" y="0"/>
                    <a:pt x="24" y="0"/>
                  </a:cubicBezTo>
                  <a:cubicBezTo>
                    <a:pt x="11" y="0"/>
                    <a:pt x="0" y="11"/>
                    <a:pt x="0" y="24"/>
                  </a:cubicBezTo>
                  <a:cubicBezTo>
                    <a:pt x="0" y="38"/>
                    <a:pt x="11" y="48"/>
                    <a:pt x="24" y="48"/>
                  </a:cubicBezTo>
                  <a:cubicBezTo>
                    <a:pt x="159" y="48"/>
                    <a:pt x="159" y="48"/>
                    <a:pt x="159" y="48"/>
                  </a:cubicBezTo>
                  <a:cubicBezTo>
                    <a:pt x="172" y="48"/>
                    <a:pt x="183" y="38"/>
                    <a:pt x="183" y="24"/>
                  </a:cubicBezTo>
                  <a:cubicBezTo>
                    <a:pt x="183" y="11"/>
                    <a:pt x="172" y="0"/>
                    <a:pt x="159" y="0"/>
                  </a:cubicBezTo>
                  <a:close/>
                  <a:moveTo>
                    <a:pt x="159" y="0"/>
                  </a:moveTo>
                  <a:cubicBezTo>
                    <a:pt x="159" y="0"/>
                    <a:pt x="159" y="0"/>
                    <a:pt x="159" y="0"/>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32" name="Freeform 15">
              <a:extLst>
                <a:ext uri="{FF2B5EF4-FFF2-40B4-BE49-F238E27FC236}">
                  <a16:creationId xmlns:a16="http://schemas.microsoft.com/office/drawing/2014/main" xmlns="" id="{7F0AAF37-110C-41C5-A65F-297782BB6F32}"/>
                </a:ext>
              </a:extLst>
            </p:cNvPr>
            <p:cNvSpPr>
              <a:spLocks noEditPoints="1"/>
            </p:cNvSpPr>
            <p:nvPr/>
          </p:nvSpPr>
          <p:spPr bwMode="auto">
            <a:xfrm>
              <a:off x="7931851" y="2949255"/>
              <a:ext cx="151355" cy="40457"/>
            </a:xfrm>
            <a:custGeom>
              <a:avLst/>
              <a:gdLst>
                <a:gd name="T0" fmla="*/ 182 w 182"/>
                <a:gd name="T1" fmla="*/ 24 h 48"/>
                <a:gd name="T2" fmla="*/ 158 w 182"/>
                <a:gd name="T3" fmla="*/ 0 h 48"/>
                <a:gd name="T4" fmla="*/ 24 w 182"/>
                <a:gd name="T5" fmla="*/ 0 h 48"/>
                <a:gd name="T6" fmla="*/ 0 w 182"/>
                <a:gd name="T7" fmla="*/ 24 h 48"/>
                <a:gd name="T8" fmla="*/ 24 w 182"/>
                <a:gd name="T9" fmla="*/ 48 h 48"/>
                <a:gd name="T10" fmla="*/ 158 w 182"/>
                <a:gd name="T11" fmla="*/ 48 h 48"/>
                <a:gd name="T12" fmla="*/ 182 w 182"/>
                <a:gd name="T13" fmla="*/ 24 h 48"/>
                <a:gd name="T14" fmla="*/ 182 w 182"/>
                <a:gd name="T15" fmla="*/ 24 h 48"/>
                <a:gd name="T16" fmla="*/ 182 w 182"/>
                <a:gd name="T17"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2" h="48">
                  <a:moveTo>
                    <a:pt x="182" y="24"/>
                  </a:moveTo>
                  <a:cubicBezTo>
                    <a:pt x="182" y="11"/>
                    <a:pt x="172" y="0"/>
                    <a:pt x="158" y="0"/>
                  </a:cubicBezTo>
                  <a:cubicBezTo>
                    <a:pt x="24" y="0"/>
                    <a:pt x="24" y="0"/>
                    <a:pt x="24" y="0"/>
                  </a:cubicBezTo>
                  <a:cubicBezTo>
                    <a:pt x="11" y="0"/>
                    <a:pt x="0" y="11"/>
                    <a:pt x="0" y="24"/>
                  </a:cubicBezTo>
                  <a:cubicBezTo>
                    <a:pt x="0" y="38"/>
                    <a:pt x="11" y="48"/>
                    <a:pt x="24" y="48"/>
                  </a:cubicBezTo>
                  <a:cubicBezTo>
                    <a:pt x="158" y="48"/>
                    <a:pt x="158" y="48"/>
                    <a:pt x="158" y="48"/>
                  </a:cubicBezTo>
                  <a:cubicBezTo>
                    <a:pt x="172" y="48"/>
                    <a:pt x="182" y="38"/>
                    <a:pt x="182" y="24"/>
                  </a:cubicBezTo>
                  <a:close/>
                  <a:moveTo>
                    <a:pt x="182" y="24"/>
                  </a:moveTo>
                  <a:cubicBezTo>
                    <a:pt x="182" y="24"/>
                    <a:pt x="182" y="24"/>
                    <a:pt x="182" y="24"/>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33" name="Freeform 16">
              <a:extLst>
                <a:ext uri="{FF2B5EF4-FFF2-40B4-BE49-F238E27FC236}">
                  <a16:creationId xmlns:a16="http://schemas.microsoft.com/office/drawing/2014/main" xmlns="" id="{F6800624-32CE-4AA8-BBC8-BAE41020E97E}"/>
                </a:ext>
              </a:extLst>
            </p:cNvPr>
            <p:cNvSpPr>
              <a:spLocks noEditPoints="1"/>
            </p:cNvSpPr>
            <p:nvPr/>
          </p:nvSpPr>
          <p:spPr bwMode="auto">
            <a:xfrm>
              <a:off x="8730507" y="2704613"/>
              <a:ext cx="142311" cy="98999"/>
            </a:xfrm>
            <a:custGeom>
              <a:avLst/>
              <a:gdLst>
                <a:gd name="T0" fmla="*/ 27 w 171"/>
                <a:gd name="T1" fmla="*/ 118 h 118"/>
                <a:gd name="T2" fmla="*/ 39 w 171"/>
                <a:gd name="T3" fmla="*/ 115 h 118"/>
                <a:gd name="T4" fmla="*/ 155 w 171"/>
                <a:gd name="T5" fmla="*/ 48 h 118"/>
                <a:gd name="T6" fmla="*/ 164 w 171"/>
                <a:gd name="T7" fmla="*/ 15 h 118"/>
                <a:gd name="T8" fmla="*/ 131 w 171"/>
                <a:gd name="T9" fmla="*/ 6 h 118"/>
                <a:gd name="T10" fmla="*/ 15 w 171"/>
                <a:gd name="T11" fmla="*/ 74 h 118"/>
                <a:gd name="T12" fmla="*/ 6 w 171"/>
                <a:gd name="T13" fmla="*/ 106 h 118"/>
                <a:gd name="T14" fmla="*/ 27 w 171"/>
                <a:gd name="T15" fmla="*/ 118 h 118"/>
                <a:gd name="T16" fmla="*/ 27 w 171"/>
                <a:gd name="T17" fmla="*/ 118 h 118"/>
                <a:gd name="T18" fmla="*/ 27 w 171"/>
                <a:gd name="T19" fmla="*/ 11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18">
                  <a:moveTo>
                    <a:pt x="27" y="118"/>
                  </a:moveTo>
                  <a:cubicBezTo>
                    <a:pt x="31" y="118"/>
                    <a:pt x="35" y="117"/>
                    <a:pt x="39" y="115"/>
                  </a:cubicBezTo>
                  <a:cubicBezTo>
                    <a:pt x="155" y="48"/>
                    <a:pt x="155" y="48"/>
                    <a:pt x="155" y="48"/>
                  </a:cubicBezTo>
                  <a:cubicBezTo>
                    <a:pt x="167" y="41"/>
                    <a:pt x="171" y="27"/>
                    <a:pt x="164" y="15"/>
                  </a:cubicBezTo>
                  <a:cubicBezTo>
                    <a:pt x="157" y="4"/>
                    <a:pt x="143" y="0"/>
                    <a:pt x="131" y="6"/>
                  </a:cubicBezTo>
                  <a:cubicBezTo>
                    <a:pt x="15" y="74"/>
                    <a:pt x="15" y="74"/>
                    <a:pt x="15" y="74"/>
                  </a:cubicBezTo>
                  <a:cubicBezTo>
                    <a:pt x="3" y="80"/>
                    <a:pt x="0" y="95"/>
                    <a:pt x="6" y="106"/>
                  </a:cubicBezTo>
                  <a:cubicBezTo>
                    <a:pt x="11" y="114"/>
                    <a:pt x="19" y="118"/>
                    <a:pt x="27" y="118"/>
                  </a:cubicBezTo>
                  <a:close/>
                  <a:moveTo>
                    <a:pt x="27" y="118"/>
                  </a:moveTo>
                  <a:cubicBezTo>
                    <a:pt x="27" y="118"/>
                    <a:pt x="27" y="118"/>
                    <a:pt x="27" y="118"/>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34" name="Freeform 17">
              <a:extLst>
                <a:ext uri="{FF2B5EF4-FFF2-40B4-BE49-F238E27FC236}">
                  <a16:creationId xmlns:a16="http://schemas.microsoft.com/office/drawing/2014/main" xmlns="" id="{7695AC9A-990D-47EA-AF2D-0C30B2C5ED5E}"/>
                </a:ext>
              </a:extLst>
            </p:cNvPr>
            <p:cNvSpPr>
              <a:spLocks noEditPoints="1"/>
            </p:cNvSpPr>
            <p:nvPr/>
          </p:nvSpPr>
          <p:spPr bwMode="auto">
            <a:xfrm>
              <a:off x="7993726" y="3132975"/>
              <a:ext cx="142311" cy="99951"/>
            </a:xfrm>
            <a:custGeom>
              <a:avLst/>
              <a:gdLst>
                <a:gd name="T0" fmla="*/ 132 w 171"/>
                <a:gd name="T1" fmla="*/ 7 h 119"/>
                <a:gd name="T2" fmla="*/ 15 w 171"/>
                <a:gd name="T3" fmla="*/ 74 h 119"/>
                <a:gd name="T4" fmla="*/ 7 w 171"/>
                <a:gd name="T5" fmla="*/ 107 h 119"/>
                <a:gd name="T6" fmla="*/ 28 w 171"/>
                <a:gd name="T7" fmla="*/ 119 h 119"/>
                <a:gd name="T8" fmla="*/ 39 w 171"/>
                <a:gd name="T9" fmla="*/ 115 h 119"/>
                <a:gd name="T10" fmla="*/ 156 w 171"/>
                <a:gd name="T11" fmla="*/ 48 h 119"/>
                <a:gd name="T12" fmla="*/ 165 w 171"/>
                <a:gd name="T13" fmla="*/ 15 h 119"/>
                <a:gd name="T14" fmla="*/ 132 w 171"/>
                <a:gd name="T15" fmla="*/ 7 h 119"/>
                <a:gd name="T16" fmla="*/ 132 w 171"/>
                <a:gd name="T17" fmla="*/ 7 h 119"/>
                <a:gd name="T18" fmla="*/ 132 w 171"/>
                <a:gd name="T19" fmla="*/ 7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1" h="119">
                  <a:moveTo>
                    <a:pt x="132" y="7"/>
                  </a:moveTo>
                  <a:cubicBezTo>
                    <a:pt x="15" y="74"/>
                    <a:pt x="15" y="74"/>
                    <a:pt x="15" y="74"/>
                  </a:cubicBezTo>
                  <a:cubicBezTo>
                    <a:pt x="4" y="80"/>
                    <a:pt x="0" y="95"/>
                    <a:pt x="7" y="107"/>
                  </a:cubicBezTo>
                  <a:cubicBezTo>
                    <a:pt x="11" y="114"/>
                    <a:pt x="19" y="119"/>
                    <a:pt x="28" y="119"/>
                  </a:cubicBezTo>
                  <a:cubicBezTo>
                    <a:pt x="32" y="119"/>
                    <a:pt x="36" y="118"/>
                    <a:pt x="39" y="115"/>
                  </a:cubicBezTo>
                  <a:cubicBezTo>
                    <a:pt x="156" y="48"/>
                    <a:pt x="156" y="48"/>
                    <a:pt x="156" y="48"/>
                  </a:cubicBezTo>
                  <a:cubicBezTo>
                    <a:pt x="167" y="42"/>
                    <a:pt x="171" y="27"/>
                    <a:pt x="165" y="15"/>
                  </a:cubicBezTo>
                  <a:cubicBezTo>
                    <a:pt x="158" y="4"/>
                    <a:pt x="143" y="0"/>
                    <a:pt x="132" y="7"/>
                  </a:cubicBezTo>
                  <a:close/>
                  <a:moveTo>
                    <a:pt x="132" y="7"/>
                  </a:moveTo>
                  <a:cubicBezTo>
                    <a:pt x="132" y="7"/>
                    <a:pt x="132" y="7"/>
                    <a:pt x="132" y="7"/>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35" name="Freeform 18">
              <a:extLst>
                <a:ext uri="{FF2B5EF4-FFF2-40B4-BE49-F238E27FC236}">
                  <a16:creationId xmlns:a16="http://schemas.microsoft.com/office/drawing/2014/main" xmlns="" id="{37134C67-DAB8-41A8-9F26-18E902014A2C}"/>
                </a:ext>
              </a:extLst>
            </p:cNvPr>
            <p:cNvSpPr>
              <a:spLocks noEditPoints="1"/>
            </p:cNvSpPr>
            <p:nvPr/>
          </p:nvSpPr>
          <p:spPr bwMode="auto">
            <a:xfrm>
              <a:off x="8595336" y="2526606"/>
              <a:ext cx="101379" cy="140883"/>
            </a:xfrm>
            <a:custGeom>
              <a:avLst/>
              <a:gdLst>
                <a:gd name="T0" fmla="*/ 15 w 122"/>
                <a:gd name="T1" fmla="*/ 165 h 168"/>
                <a:gd name="T2" fmla="*/ 27 w 122"/>
                <a:gd name="T3" fmla="*/ 168 h 168"/>
                <a:gd name="T4" fmla="*/ 48 w 122"/>
                <a:gd name="T5" fmla="*/ 156 h 168"/>
                <a:gd name="T6" fmla="*/ 115 w 122"/>
                <a:gd name="T7" fmla="*/ 39 h 168"/>
                <a:gd name="T8" fmla="*/ 107 w 122"/>
                <a:gd name="T9" fmla="*/ 7 h 168"/>
                <a:gd name="T10" fmla="*/ 74 w 122"/>
                <a:gd name="T11" fmla="*/ 15 h 168"/>
                <a:gd name="T12" fmla="*/ 7 w 122"/>
                <a:gd name="T13" fmla="*/ 132 h 168"/>
                <a:gd name="T14" fmla="*/ 15 w 122"/>
                <a:gd name="T15" fmla="*/ 165 h 168"/>
                <a:gd name="T16" fmla="*/ 15 w 122"/>
                <a:gd name="T17" fmla="*/ 165 h 168"/>
                <a:gd name="T18" fmla="*/ 15 w 122"/>
                <a:gd name="T19" fmla="*/ 165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2" h="168">
                  <a:moveTo>
                    <a:pt x="15" y="165"/>
                  </a:moveTo>
                  <a:cubicBezTo>
                    <a:pt x="19" y="167"/>
                    <a:pt x="23" y="168"/>
                    <a:pt x="27" y="168"/>
                  </a:cubicBezTo>
                  <a:cubicBezTo>
                    <a:pt x="36" y="168"/>
                    <a:pt x="44" y="164"/>
                    <a:pt x="48" y="156"/>
                  </a:cubicBezTo>
                  <a:cubicBezTo>
                    <a:pt x="115" y="39"/>
                    <a:pt x="115" y="39"/>
                    <a:pt x="115" y="39"/>
                  </a:cubicBezTo>
                  <a:cubicBezTo>
                    <a:pt x="122" y="28"/>
                    <a:pt x="118" y="13"/>
                    <a:pt x="107" y="7"/>
                  </a:cubicBezTo>
                  <a:cubicBezTo>
                    <a:pt x="95" y="0"/>
                    <a:pt x="80" y="4"/>
                    <a:pt x="74" y="15"/>
                  </a:cubicBezTo>
                  <a:cubicBezTo>
                    <a:pt x="7" y="132"/>
                    <a:pt x="7" y="132"/>
                    <a:pt x="7" y="132"/>
                  </a:cubicBezTo>
                  <a:cubicBezTo>
                    <a:pt x="0" y="143"/>
                    <a:pt x="4" y="158"/>
                    <a:pt x="15" y="165"/>
                  </a:cubicBezTo>
                  <a:close/>
                  <a:moveTo>
                    <a:pt x="15" y="165"/>
                  </a:moveTo>
                  <a:cubicBezTo>
                    <a:pt x="15" y="165"/>
                    <a:pt x="15" y="165"/>
                    <a:pt x="15" y="165"/>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grpSp>
      <p:grpSp>
        <p:nvGrpSpPr>
          <p:cNvPr id="36" name="Group 35">
            <a:extLst>
              <a:ext uri="{FF2B5EF4-FFF2-40B4-BE49-F238E27FC236}">
                <a16:creationId xmlns:a16="http://schemas.microsoft.com/office/drawing/2014/main" xmlns="" id="{5C70B3BB-7312-4045-BDE7-C76A00F5EF91}"/>
              </a:ext>
            </a:extLst>
          </p:cNvPr>
          <p:cNvGrpSpPr/>
          <p:nvPr/>
        </p:nvGrpSpPr>
        <p:grpSpPr>
          <a:xfrm>
            <a:off x="9614193" y="2965180"/>
            <a:ext cx="730601" cy="730424"/>
            <a:chOff x="2700338" y="8651875"/>
            <a:chExt cx="6545262" cy="6543675"/>
          </a:xfrm>
          <a:solidFill>
            <a:schemeClr val="bg1"/>
          </a:solidFill>
        </p:grpSpPr>
        <p:sp>
          <p:nvSpPr>
            <p:cNvPr id="37" name="Freeform 18">
              <a:extLst>
                <a:ext uri="{FF2B5EF4-FFF2-40B4-BE49-F238E27FC236}">
                  <a16:creationId xmlns:a16="http://schemas.microsoft.com/office/drawing/2014/main" xmlns="" id="{DF9F6A4A-A527-4417-8669-322CB2890950}"/>
                </a:ext>
              </a:extLst>
            </p:cNvPr>
            <p:cNvSpPr>
              <a:spLocks noEditPoints="1"/>
            </p:cNvSpPr>
            <p:nvPr/>
          </p:nvSpPr>
          <p:spPr bwMode="auto">
            <a:xfrm>
              <a:off x="2700338" y="10820400"/>
              <a:ext cx="4376737" cy="4375150"/>
            </a:xfrm>
            <a:custGeom>
              <a:avLst/>
              <a:gdLst>
                <a:gd name="T0" fmla="*/ 477 w 1376"/>
                <a:gd name="T1" fmla="*/ 1360 h 1376"/>
                <a:gd name="T2" fmla="*/ 312 w 1376"/>
                <a:gd name="T3" fmla="*/ 1212 h 1376"/>
                <a:gd name="T4" fmla="*/ 237 w 1376"/>
                <a:gd name="T5" fmla="*/ 1044 h 1376"/>
                <a:gd name="T6" fmla="*/ 64 w 1376"/>
                <a:gd name="T7" fmla="*/ 1013 h 1376"/>
                <a:gd name="T8" fmla="*/ 51 w 1376"/>
                <a:gd name="T9" fmla="*/ 793 h 1376"/>
                <a:gd name="T10" fmla="*/ 117 w 1376"/>
                <a:gd name="T11" fmla="*/ 621 h 1376"/>
                <a:gd name="T12" fmla="*/ 16 w 1376"/>
                <a:gd name="T13" fmla="*/ 476 h 1376"/>
                <a:gd name="T14" fmla="*/ 164 w 1376"/>
                <a:gd name="T15" fmla="*/ 312 h 1376"/>
                <a:gd name="T16" fmla="*/ 332 w 1376"/>
                <a:gd name="T17" fmla="*/ 237 h 1376"/>
                <a:gd name="T18" fmla="*/ 363 w 1376"/>
                <a:gd name="T19" fmla="*/ 63 h 1376"/>
                <a:gd name="T20" fmla="*/ 583 w 1376"/>
                <a:gd name="T21" fmla="*/ 51 h 1376"/>
                <a:gd name="T22" fmla="*/ 755 w 1376"/>
                <a:gd name="T23" fmla="*/ 116 h 1376"/>
                <a:gd name="T24" fmla="*/ 900 w 1376"/>
                <a:gd name="T25" fmla="*/ 16 h 1376"/>
                <a:gd name="T26" fmla="*/ 1064 w 1376"/>
                <a:gd name="T27" fmla="*/ 163 h 1376"/>
                <a:gd name="T28" fmla="*/ 1139 w 1376"/>
                <a:gd name="T29" fmla="*/ 331 h 1376"/>
                <a:gd name="T30" fmla="*/ 1313 w 1376"/>
                <a:gd name="T31" fmla="*/ 362 h 1376"/>
                <a:gd name="T32" fmla="*/ 1360 w 1376"/>
                <a:gd name="T33" fmla="*/ 476 h 1376"/>
                <a:gd name="T34" fmla="*/ 1260 w 1376"/>
                <a:gd name="T35" fmla="*/ 621 h 1376"/>
                <a:gd name="T36" fmla="*/ 1325 w 1376"/>
                <a:gd name="T37" fmla="*/ 793 h 1376"/>
                <a:gd name="T38" fmla="*/ 1313 w 1376"/>
                <a:gd name="T39" fmla="*/ 1013 h 1376"/>
                <a:gd name="T40" fmla="*/ 1139 w 1376"/>
                <a:gd name="T41" fmla="*/ 1044 h 1376"/>
                <a:gd name="T42" fmla="*/ 1064 w 1376"/>
                <a:gd name="T43" fmla="*/ 1212 h 1376"/>
                <a:gd name="T44" fmla="*/ 900 w 1376"/>
                <a:gd name="T45" fmla="*/ 1360 h 1376"/>
                <a:gd name="T46" fmla="*/ 755 w 1376"/>
                <a:gd name="T47" fmla="*/ 1259 h 1376"/>
                <a:gd name="T48" fmla="*/ 583 w 1376"/>
                <a:gd name="T49" fmla="*/ 1325 h 1376"/>
                <a:gd name="T50" fmla="*/ 403 w 1376"/>
                <a:gd name="T51" fmla="*/ 1230 h 1376"/>
                <a:gd name="T52" fmla="*/ 544 w 1376"/>
                <a:gd name="T53" fmla="*/ 1210 h 1376"/>
                <a:gd name="T54" fmla="*/ 748 w 1376"/>
                <a:gd name="T55" fmla="*/ 1167 h 1376"/>
                <a:gd name="T56" fmla="*/ 870 w 1376"/>
                <a:gd name="T57" fmla="*/ 1273 h 1376"/>
                <a:gd name="T58" fmla="*/ 956 w 1376"/>
                <a:gd name="T59" fmla="*/ 1159 h 1376"/>
                <a:gd name="T60" fmla="*/ 1070 w 1376"/>
                <a:gd name="T61" fmla="*/ 985 h 1376"/>
                <a:gd name="T62" fmla="*/ 1230 w 1376"/>
                <a:gd name="T63" fmla="*/ 973 h 1376"/>
                <a:gd name="T64" fmla="*/ 1211 w 1376"/>
                <a:gd name="T65" fmla="*/ 832 h 1376"/>
                <a:gd name="T66" fmla="*/ 1168 w 1376"/>
                <a:gd name="T67" fmla="*/ 628 h 1376"/>
                <a:gd name="T68" fmla="*/ 1274 w 1376"/>
                <a:gd name="T69" fmla="*/ 506 h 1376"/>
                <a:gd name="T70" fmla="*/ 1160 w 1376"/>
                <a:gd name="T71" fmla="*/ 420 h 1376"/>
                <a:gd name="T72" fmla="*/ 986 w 1376"/>
                <a:gd name="T73" fmla="*/ 306 h 1376"/>
                <a:gd name="T74" fmla="*/ 974 w 1376"/>
                <a:gd name="T75" fmla="*/ 146 h 1376"/>
                <a:gd name="T76" fmla="*/ 833 w 1376"/>
                <a:gd name="T77" fmla="*/ 165 h 1376"/>
                <a:gd name="T78" fmla="*/ 629 w 1376"/>
                <a:gd name="T79" fmla="*/ 208 h 1376"/>
                <a:gd name="T80" fmla="*/ 507 w 1376"/>
                <a:gd name="T81" fmla="*/ 102 h 1376"/>
                <a:gd name="T82" fmla="*/ 421 w 1376"/>
                <a:gd name="T83" fmla="*/ 216 h 1376"/>
                <a:gd name="T84" fmla="*/ 307 w 1376"/>
                <a:gd name="T85" fmla="*/ 390 h 1376"/>
                <a:gd name="T86" fmla="*/ 146 w 1376"/>
                <a:gd name="T87" fmla="*/ 402 h 1376"/>
                <a:gd name="T88" fmla="*/ 166 w 1376"/>
                <a:gd name="T89" fmla="*/ 543 h 1376"/>
                <a:gd name="T90" fmla="*/ 209 w 1376"/>
                <a:gd name="T91" fmla="*/ 747 h 1376"/>
                <a:gd name="T92" fmla="*/ 103 w 1376"/>
                <a:gd name="T93" fmla="*/ 869 h 1376"/>
                <a:gd name="T94" fmla="*/ 217 w 1376"/>
                <a:gd name="T95" fmla="*/ 955 h 1376"/>
                <a:gd name="T96" fmla="*/ 391 w 1376"/>
                <a:gd name="T97" fmla="*/ 1069 h 1376"/>
                <a:gd name="T98" fmla="*/ 403 w 1376"/>
                <a:gd name="T99" fmla="*/ 1230 h 1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376" h="1376">
                  <a:moveTo>
                    <a:pt x="509" y="1366"/>
                  </a:moveTo>
                  <a:cubicBezTo>
                    <a:pt x="498" y="1366"/>
                    <a:pt x="487" y="1364"/>
                    <a:pt x="477" y="1360"/>
                  </a:cubicBezTo>
                  <a:cubicBezTo>
                    <a:pt x="363" y="1312"/>
                    <a:pt x="363" y="1312"/>
                    <a:pt x="363" y="1312"/>
                  </a:cubicBezTo>
                  <a:cubicBezTo>
                    <a:pt x="324" y="1296"/>
                    <a:pt x="302" y="1253"/>
                    <a:pt x="312" y="1212"/>
                  </a:cubicBezTo>
                  <a:cubicBezTo>
                    <a:pt x="319" y="1188"/>
                    <a:pt x="325" y="1163"/>
                    <a:pt x="332" y="1139"/>
                  </a:cubicBezTo>
                  <a:cubicBezTo>
                    <a:pt x="297" y="1111"/>
                    <a:pt x="265" y="1079"/>
                    <a:pt x="237" y="1044"/>
                  </a:cubicBezTo>
                  <a:cubicBezTo>
                    <a:pt x="213" y="1051"/>
                    <a:pt x="188" y="1057"/>
                    <a:pt x="164" y="1064"/>
                  </a:cubicBezTo>
                  <a:cubicBezTo>
                    <a:pt x="123" y="1074"/>
                    <a:pt x="80" y="1052"/>
                    <a:pt x="64" y="1013"/>
                  </a:cubicBezTo>
                  <a:cubicBezTo>
                    <a:pt x="16" y="899"/>
                    <a:pt x="16" y="899"/>
                    <a:pt x="16" y="899"/>
                  </a:cubicBezTo>
                  <a:cubicBezTo>
                    <a:pt x="0" y="860"/>
                    <a:pt x="15" y="815"/>
                    <a:pt x="51" y="793"/>
                  </a:cubicBezTo>
                  <a:cubicBezTo>
                    <a:pt x="73" y="780"/>
                    <a:pt x="95" y="767"/>
                    <a:pt x="117" y="754"/>
                  </a:cubicBezTo>
                  <a:cubicBezTo>
                    <a:pt x="112" y="710"/>
                    <a:pt x="112" y="665"/>
                    <a:pt x="117" y="621"/>
                  </a:cubicBezTo>
                  <a:cubicBezTo>
                    <a:pt x="95" y="608"/>
                    <a:pt x="73" y="595"/>
                    <a:pt x="51" y="582"/>
                  </a:cubicBezTo>
                  <a:cubicBezTo>
                    <a:pt x="15" y="561"/>
                    <a:pt x="0" y="515"/>
                    <a:pt x="16" y="476"/>
                  </a:cubicBezTo>
                  <a:cubicBezTo>
                    <a:pt x="64" y="362"/>
                    <a:pt x="64" y="362"/>
                    <a:pt x="64" y="362"/>
                  </a:cubicBezTo>
                  <a:cubicBezTo>
                    <a:pt x="80" y="323"/>
                    <a:pt x="123" y="301"/>
                    <a:pt x="164" y="312"/>
                  </a:cubicBezTo>
                  <a:cubicBezTo>
                    <a:pt x="188" y="318"/>
                    <a:pt x="213" y="324"/>
                    <a:pt x="237" y="331"/>
                  </a:cubicBezTo>
                  <a:cubicBezTo>
                    <a:pt x="265" y="296"/>
                    <a:pt x="297" y="264"/>
                    <a:pt x="332" y="237"/>
                  </a:cubicBezTo>
                  <a:cubicBezTo>
                    <a:pt x="325" y="212"/>
                    <a:pt x="319" y="187"/>
                    <a:pt x="312" y="163"/>
                  </a:cubicBezTo>
                  <a:cubicBezTo>
                    <a:pt x="302" y="122"/>
                    <a:pt x="324" y="79"/>
                    <a:pt x="363" y="63"/>
                  </a:cubicBezTo>
                  <a:cubicBezTo>
                    <a:pt x="477" y="16"/>
                    <a:pt x="477" y="16"/>
                    <a:pt x="477" y="16"/>
                  </a:cubicBezTo>
                  <a:cubicBezTo>
                    <a:pt x="516" y="0"/>
                    <a:pt x="561" y="15"/>
                    <a:pt x="583" y="51"/>
                  </a:cubicBezTo>
                  <a:cubicBezTo>
                    <a:pt x="596" y="72"/>
                    <a:pt x="609" y="94"/>
                    <a:pt x="622" y="116"/>
                  </a:cubicBezTo>
                  <a:cubicBezTo>
                    <a:pt x="666" y="111"/>
                    <a:pt x="711" y="111"/>
                    <a:pt x="755" y="116"/>
                  </a:cubicBezTo>
                  <a:cubicBezTo>
                    <a:pt x="768" y="94"/>
                    <a:pt x="781" y="72"/>
                    <a:pt x="794" y="51"/>
                  </a:cubicBezTo>
                  <a:cubicBezTo>
                    <a:pt x="815" y="15"/>
                    <a:pt x="861" y="0"/>
                    <a:pt x="900" y="16"/>
                  </a:cubicBezTo>
                  <a:cubicBezTo>
                    <a:pt x="1014" y="63"/>
                    <a:pt x="1014" y="63"/>
                    <a:pt x="1014" y="63"/>
                  </a:cubicBezTo>
                  <a:cubicBezTo>
                    <a:pt x="1053" y="79"/>
                    <a:pt x="1075" y="122"/>
                    <a:pt x="1064" y="163"/>
                  </a:cubicBezTo>
                  <a:cubicBezTo>
                    <a:pt x="1058" y="187"/>
                    <a:pt x="1052" y="212"/>
                    <a:pt x="1045" y="237"/>
                  </a:cubicBezTo>
                  <a:cubicBezTo>
                    <a:pt x="1080" y="264"/>
                    <a:pt x="1112" y="296"/>
                    <a:pt x="1139" y="331"/>
                  </a:cubicBezTo>
                  <a:cubicBezTo>
                    <a:pt x="1164" y="324"/>
                    <a:pt x="1189" y="318"/>
                    <a:pt x="1213" y="312"/>
                  </a:cubicBezTo>
                  <a:cubicBezTo>
                    <a:pt x="1254" y="301"/>
                    <a:pt x="1297" y="323"/>
                    <a:pt x="1313" y="362"/>
                  </a:cubicBezTo>
                  <a:cubicBezTo>
                    <a:pt x="1360" y="476"/>
                    <a:pt x="1360" y="476"/>
                    <a:pt x="1360" y="476"/>
                  </a:cubicBezTo>
                  <a:cubicBezTo>
                    <a:pt x="1360" y="476"/>
                    <a:pt x="1360" y="476"/>
                    <a:pt x="1360" y="476"/>
                  </a:cubicBezTo>
                  <a:cubicBezTo>
                    <a:pt x="1376" y="515"/>
                    <a:pt x="1361" y="561"/>
                    <a:pt x="1325" y="582"/>
                  </a:cubicBezTo>
                  <a:cubicBezTo>
                    <a:pt x="1304" y="595"/>
                    <a:pt x="1282" y="608"/>
                    <a:pt x="1260" y="621"/>
                  </a:cubicBezTo>
                  <a:cubicBezTo>
                    <a:pt x="1265" y="665"/>
                    <a:pt x="1265" y="710"/>
                    <a:pt x="1260" y="754"/>
                  </a:cubicBezTo>
                  <a:cubicBezTo>
                    <a:pt x="1282" y="767"/>
                    <a:pt x="1304" y="780"/>
                    <a:pt x="1325" y="793"/>
                  </a:cubicBezTo>
                  <a:cubicBezTo>
                    <a:pt x="1361" y="815"/>
                    <a:pt x="1376" y="860"/>
                    <a:pt x="1360" y="899"/>
                  </a:cubicBezTo>
                  <a:cubicBezTo>
                    <a:pt x="1313" y="1013"/>
                    <a:pt x="1313" y="1013"/>
                    <a:pt x="1313" y="1013"/>
                  </a:cubicBezTo>
                  <a:cubicBezTo>
                    <a:pt x="1297" y="1052"/>
                    <a:pt x="1254" y="1074"/>
                    <a:pt x="1213" y="1064"/>
                  </a:cubicBezTo>
                  <a:cubicBezTo>
                    <a:pt x="1189" y="1057"/>
                    <a:pt x="1164" y="1051"/>
                    <a:pt x="1139" y="1044"/>
                  </a:cubicBezTo>
                  <a:cubicBezTo>
                    <a:pt x="1112" y="1079"/>
                    <a:pt x="1080" y="1111"/>
                    <a:pt x="1045" y="1139"/>
                  </a:cubicBezTo>
                  <a:cubicBezTo>
                    <a:pt x="1052" y="1164"/>
                    <a:pt x="1058" y="1188"/>
                    <a:pt x="1064" y="1212"/>
                  </a:cubicBezTo>
                  <a:cubicBezTo>
                    <a:pt x="1075" y="1253"/>
                    <a:pt x="1053" y="1296"/>
                    <a:pt x="1014" y="1312"/>
                  </a:cubicBezTo>
                  <a:cubicBezTo>
                    <a:pt x="900" y="1360"/>
                    <a:pt x="900" y="1360"/>
                    <a:pt x="900" y="1360"/>
                  </a:cubicBezTo>
                  <a:cubicBezTo>
                    <a:pt x="861" y="1376"/>
                    <a:pt x="815" y="1361"/>
                    <a:pt x="794" y="1325"/>
                  </a:cubicBezTo>
                  <a:cubicBezTo>
                    <a:pt x="781" y="1303"/>
                    <a:pt x="768" y="1281"/>
                    <a:pt x="755" y="1259"/>
                  </a:cubicBezTo>
                  <a:cubicBezTo>
                    <a:pt x="711" y="1264"/>
                    <a:pt x="666" y="1264"/>
                    <a:pt x="622" y="1259"/>
                  </a:cubicBezTo>
                  <a:cubicBezTo>
                    <a:pt x="609" y="1281"/>
                    <a:pt x="596" y="1303"/>
                    <a:pt x="583" y="1325"/>
                  </a:cubicBezTo>
                  <a:cubicBezTo>
                    <a:pt x="567" y="1351"/>
                    <a:pt x="539" y="1366"/>
                    <a:pt x="509" y="1366"/>
                  </a:cubicBezTo>
                  <a:close/>
                  <a:moveTo>
                    <a:pt x="403" y="1230"/>
                  </a:moveTo>
                  <a:cubicBezTo>
                    <a:pt x="507" y="1273"/>
                    <a:pt x="507" y="1273"/>
                    <a:pt x="507" y="1273"/>
                  </a:cubicBezTo>
                  <a:cubicBezTo>
                    <a:pt x="519" y="1252"/>
                    <a:pt x="532" y="1231"/>
                    <a:pt x="544" y="1210"/>
                  </a:cubicBezTo>
                  <a:cubicBezTo>
                    <a:pt x="562" y="1180"/>
                    <a:pt x="595" y="1163"/>
                    <a:pt x="629" y="1167"/>
                  </a:cubicBezTo>
                  <a:cubicBezTo>
                    <a:pt x="669" y="1172"/>
                    <a:pt x="708" y="1172"/>
                    <a:pt x="748" y="1167"/>
                  </a:cubicBezTo>
                  <a:cubicBezTo>
                    <a:pt x="782" y="1163"/>
                    <a:pt x="815" y="1180"/>
                    <a:pt x="833" y="1210"/>
                  </a:cubicBezTo>
                  <a:cubicBezTo>
                    <a:pt x="845" y="1231"/>
                    <a:pt x="857" y="1252"/>
                    <a:pt x="870" y="1273"/>
                  </a:cubicBezTo>
                  <a:cubicBezTo>
                    <a:pt x="974" y="1230"/>
                    <a:pt x="974" y="1230"/>
                    <a:pt x="974" y="1230"/>
                  </a:cubicBezTo>
                  <a:cubicBezTo>
                    <a:pt x="968" y="1206"/>
                    <a:pt x="962" y="1183"/>
                    <a:pt x="956" y="1159"/>
                  </a:cubicBezTo>
                  <a:cubicBezTo>
                    <a:pt x="947" y="1125"/>
                    <a:pt x="958" y="1090"/>
                    <a:pt x="986" y="1069"/>
                  </a:cubicBezTo>
                  <a:cubicBezTo>
                    <a:pt x="1017" y="1044"/>
                    <a:pt x="1045" y="1016"/>
                    <a:pt x="1070" y="985"/>
                  </a:cubicBezTo>
                  <a:cubicBezTo>
                    <a:pt x="1091" y="958"/>
                    <a:pt x="1126" y="946"/>
                    <a:pt x="1160" y="955"/>
                  </a:cubicBezTo>
                  <a:cubicBezTo>
                    <a:pt x="1183" y="961"/>
                    <a:pt x="1207" y="967"/>
                    <a:pt x="1230" y="973"/>
                  </a:cubicBezTo>
                  <a:cubicBezTo>
                    <a:pt x="1274" y="869"/>
                    <a:pt x="1274" y="869"/>
                    <a:pt x="1274" y="869"/>
                  </a:cubicBezTo>
                  <a:cubicBezTo>
                    <a:pt x="1253" y="856"/>
                    <a:pt x="1232" y="844"/>
                    <a:pt x="1211" y="832"/>
                  </a:cubicBezTo>
                  <a:cubicBezTo>
                    <a:pt x="1181" y="814"/>
                    <a:pt x="1164" y="781"/>
                    <a:pt x="1168" y="747"/>
                  </a:cubicBezTo>
                  <a:cubicBezTo>
                    <a:pt x="1173" y="707"/>
                    <a:pt x="1173" y="668"/>
                    <a:pt x="1168" y="628"/>
                  </a:cubicBezTo>
                  <a:cubicBezTo>
                    <a:pt x="1164" y="594"/>
                    <a:pt x="1181" y="561"/>
                    <a:pt x="1211" y="543"/>
                  </a:cubicBezTo>
                  <a:cubicBezTo>
                    <a:pt x="1232" y="531"/>
                    <a:pt x="1253" y="519"/>
                    <a:pt x="1274" y="506"/>
                  </a:cubicBezTo>
                  <a:cubicBezTo>
                    <a:pt x="1230" y="402"/>
                    <a:pt x="1230" y="402"/>
                    <a:pt x="1230" y="402"/>
                  </a:cubicBezTo>
                  <a:cubicBezTo>
                    <a:pt x="1207" y="408"/>
                    <a:pt x="1183" y="414"/>
                    <a:pt x="1160" y="420"/>
                  </a:cubicBezTo>
                  <a:cubicBezTo>
                    <a:pt x="1126" y="429"/>
                    <a:pt x="1091" y="418"/>
                    <a:pt x="1070" y="390"/>
                  </a:cubicBezTo>
                  <a:cubicBezTo>
                    <a:pt x="1045" y="359"/>
                    <a:pt x="1017" y="331"/>
                    <a:pt x="986" y="306"/>
                  </a:cubicBezTo>
                  <a:cubicBezTo>
                    <a:pt x="958" y="285"/>
                    <a:pt x="947" y="250"/>
                    <a:pt x="956" y="216"/>
                  </a:cubicBezTo>
                  <a:cubicBezTo>
                    <a:pt x="962" y="193"/>
                    <a:pt x="968" y="169"/>
                    <a:pt x="974" y="146"/>
                  </a:cubicBezTo>
                  <a:cubicBezTo>
                    <a:pt x="870" y="102"/>
                    <a:pt x="870" y="102"/>
                    <a:pt x="870" y="102"/>
                  </a:cubicBezTo>
                  <a:cubicBezTo>
                    <a:pt x="857" y="123"/>
                    <a:pt x="845" y="144"/>
                    <a:pt x="833" y="165"/>
                  </a:cubicBezTo>
                  <a:cubicBezTo>
                    <a:pt x="815" y="195"/>
                    <a:pt x="782" y="212"/>
                    <a:pt x="748" y="208"/>
                  </a:cubicBezTo>
                  <a:cubicBezTo>
                    <a:pt x="708" y="203"/>
                    <a:pt x="668" y="203"/>
                    <a:pt x="629" y="208"/>
                  </a:cubicBezTo>
                  <a:cubicBezTo>
                    <a:pt x="595" y="212"/>
                    <a:pt x="561" y="195"/>
                    <a:pt x="544" y="165"/>
                  </a:cubicBezTo>
                  <a:cubicBezTo>
                    <a:pt x="532" y="144"/>
                    <a:pt x="519" y="123"/>
                    <a:pt x="507" y="102"/>
                  </a:cubicBezTo>
                  <a:cubicBezTo>
                    <a:pt x="403" y="146"/>
                    <a:pt x="403" y="146"/>
                    <a:pt x="403" y="146"/>
                  </a:cubicBezTo>
                  <a:cubicBezTo>
                    <a:pt x="409" y="169"/>
                    <a:pt x="415" y="193"/>
                    <a:pt x="421" y="216"/>
                  </a:cubicBezTo>
                  <a:cubicBezTo>
                    <a:pt x="430" y="250"/>
                    <a:pt x="418" y="285"/>
                    <a:pt x="391" y="306"/>
                  </a:cubicBezTo>
                  <a:cubicBezTo>
                    <a:pt x="360" y="331"/>
                    <a:pt x="332" y="359"/>
                    <a:pt x="307" y="390"/>
                  </a:cubicBezTo>
                  <a:cubicBezTo>
                    <a:pt x="286" y="418"/>
                    <a:pt x="251" y="429"/>
                    <a:pt x="217" y="420"/>
                  </a:cubicBezTo>
                  <a:cubicBezTo>
                    <a:pt x="193" y="414"/>
                    <a:pt x="170" y="408"/>
                    <a:pt x="146" y="402"/>
                  </a:cubicBezTo>
                  <a:cubicBezTo>
                    <a:pt x="103" y="506"/>
                    <a:pt x="103" y="506"/>
                    <a:pt x="103" y="506"/>
                  </a:cubicBezTo>
                  <a:cubicBezTo>
                    <a:pt x="124" y="519"/>
                    <a:pt x="145" y="531"/>
                    <a:pt x="166" y="543"/>
                  </a:cubicBezTo>
                  <a:cubicBezTo>
                    <a:pt x="196" y="561"/>
                    <a:pt x="213" y="594"/>
                    <a:pt x="209" y="628"/>
                  </a:cubicBezTo>
                  <a:cubicBezTo>
                    <a:pt x="204" y="668"/>
                    <a:pt x="204" y="708"/>
                    <a:pt x="209" y="747"/>
                  </a:cubicBezTo>
                  <a:cubicBezTo>
                    <a:pt x="213" y="781"/>
                    <a:pt x="196" y="815"/>
                    <a:pt x="166" y="832"/>
                  </a:cubicBezTo>
                  <a:cubicBezTo>
                    <a:pt x="145" y="844"/>
                    <a:pt x="124" y="856"/>
                    <a:pt x="103" y="869"/>
                  </a:cubicBezTo>
                  <a:cubicBezTo>
                    <a:pt x="146" y="973"/>
                    <a:pt x="146" y="973"/>
                    <a:pt x="146" y="973"/>
                  </a:cubicBezTo>
                  <a:cubicBezTo>
                    <a:pt x="170" y="968"/>
                    <a:pt x="193" y="961"/>
                    <a:pt x="217" y="955"/>
                  </a:cubicBezTo>
                  <a:cubicBezTo>
                    <a:pt x="251" y="946"/>
                    <a:pt x="286" y="958"/>
                    <a:pt x="307" y="985"/>
                  </a:cubicBezTo>
                  <a:cubicBezTo>
                    <a:pt x="332" y="1016"/>
                    <a:pt x="360" y="1044"/>
                    <a:pt x="391" y="1069"/>
                  </a:cubicBezTo>
                  <a:cubicBezTo>
                    <a:pt x="418" y="1090"/>
                    <a:pt x="430" y="1125"/>
                    <a:pt x="421" y="1159"/>
                  </a:cubicBezTo>
                  <a:cubicBezTo>
                    <a:pt x="415" y="1183"/>
                    <a:pt x="409" y="1206"/>
                    <a:pt x="403" y="1230"/>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38" name="Freeform 19">
              <a:extLst>
                <a:ext uri="{FF2B5EF4-FFF2-40B4-BE49-F238E27FC236}">
                  <a16:creationId xmlns:a16="http://schemas.microsoft.com/office/drawing/2014/main" xmlns="" id="{5D10312F-3D57-4DFB-8E10-29992EB48953}"/>
                </a:ext>
              </a:extLst>
            </p:cNvPr>
            <p:cNvSpPr>
              <a:spLocks noEditPoints="1"/>
            </p:cNvSpPr>
            <p:nvPr/>
          </p:nvSpPr>
          <p:spPr bwMode="auto">
            <a:xfrm>
              <a:off x="3762375" y="11879263"/>
              <a:ext cx="2255837" cy="2120900"/>
            </a:xfrm>
            <a:custGeom>
              <a:avLst/>
              <a:gdLst>
                <a:gd name="T0" fmla="*/ 354 w 709"/>
                <a:gd name="T1" fmla="*/ 667 h 667"/>
                <a:gd name="T2" fmla="*/ 235 w 709"/>
                <a:gd name="T3" fmla="*/ 643 h 667"/>
                <a:gd name="T4" fmla="*/ 66 w 709"/>
                <a:gd name="T5" fmla="*/ 474 h 667"/>
                <a:gd name="T6" fmla="*/ 235 w 709"/>
                <a:gd name="T7" fmla="*/ 66 h 667"/>
                <a:gd name="T8" fmla="*/ 643 w 709"/>
                <a:gd name="T9" fmla="*/ 235 h 667"/>
                <a:gd name="T10" fmla="*/ 643 w 709"/>
                <a:gd name="T11" fmla="*/ 235 h 667"/>
                <a:gd name="T12" fmla="*/ 474 w 709"/>
                <a:gd name="T13" fmla="*/ 643 h 667"/>
                <a:gd name="T14" fmla="*/ 354 w 709"/>
                <a:gd name="T15" fmla="*/ 667 h 667"/>
                <a:gd name="T16" fmla="*/ 354 w 709"/>
                <a:gd name="T17" fmla="*/ 134 h 667"/>
                <a:gd name="T18" fmla="*/ 270 w 709"/>
                <a:gd name="T19" fmla="*/ 151 h 667"/>
                <a:gd name="T20" fmla="*/ 150 w 709"/>
                <a:gd name="T21" fmla="*/ 439 h 667"/>
                <a:gd name="T22" fmla="*/ 270 w 709"/>
                <a:gd name="T23" fmla="*/ 559 h 667"/>
                <a:gd name="T24" fmla="*/ 439 w 709"/>
                <a:gd name="T25" fmla="*/ 559 h 667"/>
                <a:gd name="T26" fmla="*/ 558 w 709"/>
                <a:gd name="T27" fmla="*/ 270 h 667"/>
                <a:gd name="T28" fmla="*/ 354 w 709"/>
                <a:gd name="T29" fmla="*/ 134 h 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09" h="667">
                  <a:moveTo>
                    <a:pt x="354" y="667"/>
                  </a:moveTo>
                  <a:cubicBezTo>
                    <a:pt x="314" y="667"/>
                    <a:pt x="273" y="659"/>
                    <a:pt x="235" y="643"/>
                  </a:cubicBezTo>
                  <a:cubicBezTo>
                    <a:pt x="158" y="611"/>
                    <a:pt x="98" y="551"/>
                    <a:pt x="66" y="474"/>
                  </a:cubicBezTo>
                  <a:cubicBezTo>
                    <a:pt x="0" y="315"/>
                    <a:pt x="76" y="132"/>
                    <a:pt x="235" y="66"/>
                  </a:cubicBezTo>
                  <a:cubicBezTo>
                    <a:pt x="394" y="0"/>
                    <a:pt x="577" y="76"/>
                    <a:pt x="643" y="235"/>
                  </a:cubicBezTo>
                  <a:cubicBezTo>
                    <a:pt x="643" y="235"/>
                    <a:pt x="643" y="235"/>
                    <a:pt x="643" y="235"/>
                  </a:cubicBezTo>
                  <a:cubicBezTo>
                    <a:pt x="709" y="394"/>
                    <a:pt x="633" y="577"/>
                    <a:pt x="474" y="643"/>
                  </a:cubicBezTo>
                  <a:cubicBezTo>
                    <a:pt x="435" y="659"/>
                    <a:pt x="395" y="667"/>
                    <a:pt x="354" y="667"/>
                  </a:cubicBezTo>
                  <a:close/>
                  <a:moveTo>
                    <a:pt x="354" y="134"/>
                  </a:moveTo>
                  <a:cubicBezTo>
                    <a:pt x="326" y="134"/>
                    <a:pt x="297" y="139"/>
                    <a:pt x="270" y="151"/>
                  </a:cubicBezTo>
                  <a:cubicBezTo>
                    <a:pt x="157" y="197"/>
                    <a:pt x="104" y="327"/>
                    <a:pt x="150" y="439"/>
                  </a:cubicBezTo>
                  <a:cubicBezTo>
                    <a:pt x="173" y="494"/>
                    <a:pt x="215" y="536"/>
                    <a:pt x="270" y="559"/>
                  </a:cubicBezTo>
                  <a:cubicBezTo>
                    <a:pt x="324" y="581"/>
                    <a:pt x="384" y="581"/>
                    <a:pt x="439" y="559"/>
                  </a:cubicBezTo>
                  <a:cubicBezTo>
                    <a:pt x="551" y="512"/>
                    <a:pt x="605" y="383"/>
                    <a:pt x="558" y="270"/>
                  </a:cubicBezTo>
                  <a:cubicBezTo>
                    <a:pt x="523" y="185"/>
                    <a:pt x="441" y="134"/>
                    <a:pt x="354" y="134"/>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39" name="Freeform 20">
              <a:extLst>
                <a:ext uri="{FF2B5EF4-FFF2-40B4-BE49-F238E27FC236}">
                  <a16:creationId xmlns:a16="http://schemas.microsoft.com/office/drawing/2014/main" xmlns="" id="{6B257EC0-2FC4-48EB-81EF-0C21B17D5193}"/>
                </a:ext>
              </a:extLst>
            </p:cNvPr>
            <p:cNvSpPr>
              <a:spLocks noEditPoints="1"/>
            </p:cNvSpPr>
            <p:nvPr/>
          </p:nvSpPr>
          <p:spPr bwMode="auto">
            <a:xfrm>
              <a:off x="5934075" y="8651875"/>
              <a:ext cx="3311525" cy="3309938"/>
            </a:xfrm>
            <a:custGeom>
              <a:avLst/>
              <a:gdLst>
                <a:gd name="T0" fmla="*/ 476 w 1041"/>
                <a:gd name="T1" fmla="*/ 1041 h 1041"/>
                <a:gd name="T2" fmla="*/ 397 w 1041"/>
                <a:gd name="T3" fmla="*/ 930 h 1041"/>
                <a:gd name="T4" fmla="*/ 279 w 1041"/>
                <a:gd name="T5" fmla="*/ 927 h 1041"/>
                <a:gd name="T6" fmla="*/ 121 w 1041"/>
                <a:gd name="T7" fmla="*/ 857 h 1041"/>
                <a:gd name="T8" fmla="*/ 143 w 1041"/>
                <a:gd name="T9" fmla="*/ 723 h 1041"/>
                <a:gd name="T10" fmla="*/ 62 w 1041"/>
                <a:gd name="T11" fmla="*/ 637 h 1041"/>
                <a:gd name="T12" fmla="*/ 0 w 1041"/>
                <a:gd name="T13" fmla="*/ 476 h 1041"/>
                <a:gd name="T14" fmla="*/ 111 w 1041"/>
                <a:gd name="T15" fmla="*/ 397 h 1041"/>
                <a:gd name="T16" fmla="*/ 114 w 1041"/>
                <a:gd name="T17" fmla="*/ 279 h 1041"/>
                <a:gd name="T18" fmla="*/ 184 w 1041"/>
                <a:gd name="T19" fmla="*/ 121 h 1041"/>
                <a:gd name="T20" fmla="*/ 318 w 1041"/>
                <a:gd name="T21" fmla="*/ 143 h 1041"/>
                <a:gd name="T22" fmla="*/ 404 w 1041"/>
                <a:gd name="T23" fmla="*/ 62 h 1041"/>
                <a:gd name="T24" fmla="*/ 565 w 1041"/>
                <a:gd name="T25" fmla="*/ 0 h 1041"/>
                <a:gd name="T26" fmla="*/ 644 w 1041"/>
                <a:gd name="T27" fmla="*/ 110 h 1041"/>
                <a:gd name="T28" fmla="*/ 762 w 1041"/>
                <a:gd name="T29" fmla="*/ 114 h 1041"/>
                <a:gd name="T30" fmla="*/ 920 w 1041"/>
                <a:gd name="T31" fmla="*/ 184 h 1041"/>
                <a:gd name="T32" fmla="*/ 898 w 1041"/>
                <a:gd name="T33" fmla="*/ 318 h 1041"/>
                <a:gd name="T34" fmla="*/ 979 w 1041"/>
                <a:gd name="T35" fmla="*/ 404 h 1041"/>
                <a:gd name="T36" fmla="*/ 1041 w 1041"/>
                <a:gd name="T37" fmla="*/ 565 h 1041"/>
                <a:gd name="T38" fmla="*/ 931 w 1041"/>
                <a:gd name="T39" fmla="*/ 644 h 1041"/>
                <a:gd name="T40" fmla="*/ 927 w 1041"/>
                <a:gd name="T41" fmla="*/ 762 h 1041"/>
                <a:gd name="T42" fmla="*/ 857 w 1041"/>
                <a:gd name="T43" fmla="*/ 920 h 1041"/>
                <a:gd name="T44" fmla="*/ 723 w 1041"/>
                <a:gd name="T45" fmla="*/ 898 h 1041"/>
                <a:gd name="T46" fmla="*/ 637 w 1041"/>
                <a:gd name="T47" fmla="*/ 979 h 1041"/>
                <a:gd name="T48" fmla="*/ 488 w 1041"/>
                <a:gd name="T49" fmla="*/ 954 h 1041"/>
                <a:gd name="T50" fmla="*/ 559 w 1041"/>
                <a:gd name="T51" fmla="*/ 910 h 1041"/>
                <a:gd name="T52" fmla="*/ 689 w 1041"/>
                <a:gd name="T53" fmla="*/ 817 h 1041"/>
                <a:gd name="T54" fmla="*/ 804 w 1041"/>
                <a:gd name="T55" fmla="*/ 849 h 1041"/>
                <a:gd name="T56" fmla="*/ 823 w 1041"/>
                <a:gd name="T57" fmla="*/ 769 h 1041"/>
                <a:gd name="T58" fmla="*/ 850 w 1041"/>
                <a:gd name="T59" fmla="*/ 611 h 1041"/>
                <a:gd name="T60" fmla="*/ 954 w 1041"/>
                <a:gd name="T61" fmla="*/ 553 h 1041"/>
                <a:gd name="T62" fmla="*/ 910 w 1041"/>
                <a:gd name="T63" fmla="*/ 482 h 1041"/>
                <a:gd name="T64" fmla="*/ 817 w 1041"/>
                <a:gd name="T65" fmla="*/ 352 h 1041"/>
                <a:gd name="T66" fmla="*/ 850 w 1041"/>
                <a:gd name="T67" fmla="*/ 237 h 1041"/>
                <a:gd name="T68" fmla="*/ 769 w 1041"/>
                <a:gd name="T69" fmla="*/ 218 h 1041"/>
                <a:gd name="T70" fmla="*/ 612 w 1041"/>
                <a:gd name="T71" fmla="*/ 191 h 1041"/>
                <a:gd name="T72" fmla="*/ 553 w 1041"/>
                <a:gd name="T73" fmla="*/ 87 h 1041"/>
                <a:gd name="T74" fmla="*/ 482 w 1041"/>
                <a:gd name="T75" fmla="*/ 131 h 1041"/>
                <a:gd name="T76" fmla="*/ 353 w 1041"/>
                <a:gd name="T77" fmla="*/ 224 h 1041"/>
                <a:gd name="T78" fmla="*/ 237 w 1041"/>
                <a:gd name="T79" fmla="*/ 191 h 1041"/>
                <a:gd name="T80" fmla="*/ 218 w 1041"/>
                <a:gd name="T81" fmla="*/ 272 h 1041"/>
                <a:gd name="T82" fmla="*/ 192 w 1041"/>
                <a:gd name="T83" fmla="*/ 429 h 1041"/>
                <a:gd name="T84" fmla="*/ 87 w 1041"/>
                <a:gd name="T85" fmla="*/ 488 h 1041"/>
                <a:gd name="T86" fmla="*/ 131 w 1041"/>
                <a:gd name="T87" fmla="*/ 559 h 1041"/>
                <a:gd name="T88" fmla="*/ 224 w 1041"/>
                <a:gd name="T89" fmla="*/ 688 h 1041"/>
                <a:gd name="T90" fmla="*/ 192 w 1041"/>
                <a:gd name="T91" fmla="*/ 804 h 1041"/>
                <a:gd name="T92" fmla="*/ 272 w 1041"/>
                <a:gd name="T93" fmla="*/ 823 h 1041"/>
                <a:gd name="T94" fmla="*/ 430 w 1041"/>
                <a:gd name="T95" fmla="*/ 849 h 1041"/>
                <a:gd name="T96" fmla="*/ 488 w 1041"/>
                <a:gd name="T97" fmla="*/ 954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41" h="1041">
                  <a:moveTo>
                    <a:pt x="565" y="1041"/>
                  </a:moveTo>
                  <a:cubicBezTo>
                    <a:pt x="476" y="1041"/>
                    <a:pt x="476" y="1041"/>
                    <a:pt x="476" y="1041"/>
                  </a:cubicBezTo>
                  <a:cubicBezTo>
                    <a:pt x="440" y="1041"/>
                    <a:pt x="409" y="1014"/>
                    <a:pt x="404" y="979"/>
                  </a:cubicBezTo>
                  <a:cubicBezTo>
                    <a:pt x="402" y="963"/>
                    <a:pt x="399" y="947"/>
                    <a:pt x="397" y="930"/>
                  </a:cubicBezTo>
                  <a:cubicBezTo>
                    <a:pt x="370" y="922"/>
                    <a:pt x="343" y="911"/>
                    <a:pt x="318" y="898"/>
                  </a:cubicBezTo>
                  <a:cubicBezTo>
                    <a:pt x="305" y="907"/>
                    <a:pt x="292" y="917"/>
                    <a:pt x="279" y="927"/>
                  </a:cubicBezTo>
                  <a:cubicBezTo>
                    <a:pt x="250" y="948"/>
                    <a:pt x="210" y="945"/>
                    <a:pt x="184" y="920"/>
                  </a:cubicBezTo>
                  <a:cubicBezTo>
                    <a:pt x="121" y="857"/>
                    <a:pt x="121" y="857"/>
                    <a:pt x="121" y="857"/>
                  </a:cubicBezTo>
                  <a:cubicBezTo>
                    <a:pt x="96" y="831"/>
                    <a:pt x="93" y="791"/>
                    <a:pt x="114" y="762"/>
                  </a:cubicBezTo>
                  <a:cubicBezTo>
                    <a:pt x="124" y="749"/>
                    <a:pt x="133" y="736"/>
                    <a:pt x="143" y="723"/>
                  </a:cubicBezTo>
                  <a:cubicBezTo>
                    <a:pt x="130" y="698"/>
                    <a:pt x="119" y="671"/>
                    <a:pt x="111" y="644"/>
                  </a:cubicBezTo>
                  <a:cubicBezTo>
                    <a:pt x="94" y="642"/>
                    <a:pt x="78" y="639"/>
                    <a:pt x="62" y="637"/>
                  </a:cubicBezTo>
                  <a:cubicBezTo>
                    <a:pt x="27" y="632"/>
                    <a:pt x="0" y="601"/>
                    <a:pt x="0" y="565"/>
                  </a:cubicBezTo>
                  <a:cubicBezTo>
                    <a:pt x="0" y="476"/>
                    <a:pt x="0" y="476"/>
                    <a:pt x="0" y="476"/>
                  </a:cubicBezTo>
                  <a:cubicBezTo>
                    <a:pt x="0" y="440"/>
                    <a:pt x="27" y="409"/>
                    <a:pt x="62" y="404"/>
                  </a:cubicBezTo>
                  <a:cubicBezTo>
                    <a:pt x="78" y="401"/>
                    <a:pt x="94" y="399"/>
                    <a:pt x="111" y="397"/>
                  </a:cubicBezTo>
                  <a:cubicBezTo>
                    <a:pt x="119" y="369"/>
                    <a:pt x="130" y="343"/>
                    <a:pt x="143" y="318"/>
                  </a:cubicBezTo>
                  <a:cubicBezTo>
                    <a:pt x="133" y="305"/>
                    <a:pt x="124" y="291"/>
                    <a:pt x="114" y="279"/>
                  </a:cubicBezTo>
                  <a:cubicBezTo>
                    <a:pt x="93" y="250"/>
                    <a:pt x="96" y="209"/>
                    <a:pt x="121" y="184"/>
                  </a:cubicBezTo>
                  <a:cubicBezTo>
                    <a:pt x="184" y="121"/>
                    <a:pt x="184" y="121"/>
                    <a:pt x="184" y="121"/>
                  </a:cubicBezTo>
                  <a:cubicBezTo>
                    <a:pt x="210" y="96"/>
                    <a:pt x="250" y="92"/>
                    <a:pt x="279" y="114"/>
                  </a:cubicBezTo>
                  <a:cubicBezTo>
                    <a:pt x="292" y="123"/>
                    <a:pt x="305" y="133"/>
                    <a:pt x="318" y="143"/>
                  </a:cubicBezTo>
                  <a:cubicBezTo>
                    <a:pt x="343" y="129"/>
                    <a:pt x="370" y="118"/>
                    <a:pt x="397" y="110"/>
                  </a:cubicBezTo>
                  <a:cubicBezTo>
                    <a:pt x="399" y="94"/>
                    <a:pt x="402" y="78"/>
                    <a:pt x="404" y="62"/>
                  </a:cubicBezTo>
                  <a:cubicBezTo>
                    <a:pt x="409" y="27"/>
                    <a:pt x="440" y="0"/>
                    <a:pt x="476" y="0"/>
                  </a:cubicBezTo>
                  <a:cubicBezTo>
                    <a:pt x="565" y="0"/>
                    <a:pt x="565" y="0"/>
                    <a:pt x="565" y="0"/>
                  </a:cubicBezTo>
                  <a:cubicBezTo>
                    <a:pt x="601" y="0"/>
                    <a:pt x="632" y="27"/>
                    <a:pt x="637" y="62"/>
                  </a:cubicBezTo>
                  <a:cubicBezTo>
                    <a:pt x="640" y="78"/>
                    <a:pt x="642" y="94"/>
                    <a:pt x="644" y="110"/>
                  </a:cubicBezTo>
                  <a:cubicBezTo>
                    <a:pt x="672" y="118"/>
                    <a:pt x="698" y="129"/>
                    <a:pt x="723" y="143"/>
                  </a:cubicBezTo>
                  <a:cubicBezTo>
                    <a:pt x="736" y="133"/>
                    <a:pt x="750" y="123"/>
                    <a:pt x="762" y="114"/>
                  </a:cubicBezTo>
                  <a:cubicBezTo>
                    <a:pt x="791" y="92"/>
                    <a:pt x="832" y="96"/>
                    <a:pt x="857" y="121"/>
                  </a:cubicBezTo>
                  <a:cubicBezTo>
                    <a:pt x="920" y="184"/>
                    <a:pt x="920" y="184"/>
                    <a:pt x="920" y="184"/>
                  </a:cubicBezTo>
                  <a:cubicBezTo>
                    <a:pt x="945" y="209"/>
                    <a:pt x="949" y="250"/>
                    <a:pt x="927" y="278"/>
                  </a:cubicBezTo>
                  <a:cubicBezTo>
                    <a:pt x="918" y="291"/>
                    <a:pt x="908" y="305"/>
                    <a:pt x="898" y="318"/>
                  </a:cubicBezTo>
                  <a:cubicBezTo>
                    <a:pt x="912" y="343"/>
                    <a:pt x="923" y="369"/>
                    <a:pt x="931" y="397"/>
                  </a:cubicBezTo>
                  <a:cubicBezTo>
                    <a:pt x="947" y="399"/>
                    <a:pt x="963" y="401"/>
                    <a:pt x="979" y="404"/>
                  </a:cubicBezTo>
                  <a:cubicBezTo>
                    <a:pt x="1014" y="409"/>
                    <a:pt x="1041" y="440"/>
                    <a:pt x="1041" y="476"/>
                  </a:cubicBezTo>
                  <a:cubicBezTo>
                    <a:pt x="1041" y="565"/>
                    <a:pt x="1041" y="565"/>
                    <a:pt x="1041" y="565"/>
                  </a:cubicBezTo>
                  <a:cubicBezTo>
                    <a:pt x="1041" y="601"/>
                    <a:pt x="1014" y="632"/>
                    <a:pt x="979" y="637"/>
                  </a:cubicBezTo>
                  <a:cubicBezTo>
                    <a:pt x="963" y="639"/>
                    <a:pt x="947" y="642"/>
                    <a:pt x="931" y="644"/>
                  </a:cubicBezTo>
                  <a:cubicBezTo>
                    <a:pt x="923" y="671"/>
                    <a:pt x="911" y="698"/>
                    <a:pt x="898" y="723"/>
                  </a:cubicBezTo>
                  <a:cubicBezTo>
                    <a:pt x="908" y="736"/>
                    <a:pt x="918" y="749"/>
                    <a:pt x="927" y="762"/>
                  </a:cubicBezTo>
                  <a:cubicBezTo>
                    <a:pt x="949" y="791"/>
                    <a:pt x="945" y="831"/>
                    <a:pt x="920" y="857"/>
                  </a:cubicBezTo>
                  <a:cubicBezTo>
                    <a:pt x="857" y="920"/>
                    <a:pt x="857" y="920"/>
                    <a:pt x="857" y="920"/>
                  </a:cubicBezTo>
                  <a:cubicBezTo>
                    <a:pt x="832" y="945"/>
                    <a:pt x="791" y="948"/>
                    <a:pt x="762" y="927"/>
                  </a:cubicBezTo>
                  <a:cubicBezTo>
                    <a:pt x="750" y="917"/>
                    <a:pt x="736" y="907"/>
                    <a:pt x="723" y="898"/>
                  </a:cubicBezTo>
                  <a:cubicBezTo>
                    <a:pt x="698" y="911"/>
                    <a:pt x="672" y="922"/>
                    <a:pt x="644" y="930"/>
                  </a:cubicBezTo>
                  <a:cubicBezTo>
                    <a:pt x="642" y="947"/>
                    <a:pt x="640" y="963"/>
                    <a:pt x="637" y="979"/>
                  </a:cubicBezTo>
                  <a:cubicBezTo>
                    <a:pt x="632" y="1014"/>
                    <a:pt x="601" y="1041"/>
                    <a:pt x="565" y="1041"/>
                  </a:cubicBezTo>
                  <a:close/>
                  <a:moveTo>
                    <a:pt x="488" y="954"/>
                  </a:moveTo>
                  <a:cubicBezTo>
                    <a:pt x="553" y="954"/>
                    <a:pt x="553" y="954"/>
                    <a:pt x="553" y="954"/>
                  </a:cubicBezTo>
                  <a:cubicBezTo>
                    <a:pt x="555" y="939"/>
                    <a:pt x="557" y="924"/>
                    <a:pt x="559" y="910"/>
                  </a:cubicBezTo>
                  <a:cubicBezTo>
                    <a:pt x="563" y="881"/>
                    <a:pt x="583" y="857"/>
                    <a:pt x="612" y="849"/>
                  </a:cubicBezTo>
                  <a:cubicBezTo>
                    <a:pt x="639" y="842"/>
                    <a:pt x="665" y="831"/>
                    <a:pt x="689" y="817"/>
                  </a:cubicBezTo>
                  <a:cubicBezTo>
                    <a:pt x="714" y="803"/>
                    <a:pt x="746" y="805"/>
                    <a:pt x="769" y="823"/>
                  </a:cubicBezTo>
                  <a:cubicBezTo>
                    <a:pt x="781" y="832"/>
                    <a:pt x="793" y="841"/>
                    <a:pt x="804" y="849"/>
                  </a:cubicBezTo>
                  <a:cubicBezTo>
                    <a:pt x="850" y="804"/>
                    <a:pt x="850" y="804"/>
                    <a:pt x="850" y="804"/>
                  </a:cubicBezTo>
                  <a:cubicBezTo>
                    <a:pt x="841" y="792"/>
                    <a:pt x="832" y="780"/>
                    <a:pt x="823" y="769"/>
                  </a:cubicBezTo>
                  <a:cubicBezTo>
                    <a:pt x="805" y="745"/>
                    <a:pt x="803" y="714"/>
                    <a:pt x="817" y="688"/>
                  </a:cubicBezTo>
                  <a:cubicBezTo>
                    <a:pt x="831" y="664"/>
                    <a:pt x="842" y="638"/>
                    <a:pt x="850" y="611"/>
                  </a:cubicBezTo>
                  <a:cubicBezTo>
                    <a:pt x="857" y="583"/>
                    <a:pt x="881" y="562"/>
                    <a:pt x="910" y="559"/>
                  </a:cubicBezTo>
                  <a:cubicBezTo>
                    <a:pt x="925" y="557"/>
                    <a:pt x="940" y="555"/>
                    <a:pt x="954" y="553"/>
                  </a:cubicBezTo>
                  <a:cubicBezTo>
                    <a:pt x="954" y="488"/>
                    <a:pt x="954" y="488"/>
                    <a:pt x="954" y="488"/>
                  </a:cubicBezTo>
                  <a:cubicBezTo>
                    <a:pt x="940" y="486"/>
                    <a:pt x="925" y="484"/>
                    <a:pt x="910" y="482"/>
                  </a:cubicBezTo>
                  <a:cubicBezTo>
                    <a:pt x="881" y="478"/>
                    <a:pt x="857" y="458"/>
                    <a:pt x="850" y="429"/>
                  </a:cubicBezTo>
                  <a:cubicBezTo>
                    <a:pt x="842" y="402"/>
                    <a:pt x="831" y="376"/>
                    <a:pt x="817" y="352"/>
                  </a:cubicBezTo>
                  <a:cubicBezTo>
                    <a:pt x="803" y="327"/>
                    <a:pt x="805" y="295"/>
                    <a:pt x="823" y="272"/>
                  </a:cubicBezTo>
                  <a:cubicBezTo>
                    <a:pt x="832" y="260"/>
                    <a:pt x="841" y="248"/>
                    <a:pt x="850" y="237"/>
                  </a:cubicBezTo>
                  <a:cubicBezTo>
                    <a:pt x="804" y="191"/>
                    <a:pt x="804" y="191"/>
                    <a:pt x="804" y="191"/>
                  </a:cubicBezTo>
                  <a:cubicBezTo>
                    <a:pt x="793" y="200"/>
                    <a:pt x="781" y="209"/>
                    <a:pt x="769" y="218"/>
                  </a:cubicBezTo>
                  <a:cubicBezTo>
                    <a:pt x="746" y="236"/>
                    <a:pt x="714" y="238"/>
                    <a:pt x="689" y="224"/>
                  </a:cubicBezTo>
                  <a:cubicBezTo>
                    <a:pt x="665" y="210"/>
                    <a:pt x="639" y="199"/>
                    <a:pt x="612" y="191"/>
                  </a:cubicBezTo>
                  <a:cubicBezTo>
                    <a:pt x="583" y="184"/>
                    <a:pt x="563" y="160"/>
                    <a:pt x="559" y="131"/>
                  </a:cubicBezTo>
                  <a:cubicBezTo>
                    <a:pt x="557" y="116"/>
                    <a:pt x="555" y="101"/>
                    <a:pt x="553" y="87"/>
                  </a:cubicBezTo>
                  <a:cubicBezTo>
                    <a:pt x="488" y="87"/>
                    <a:pt x="488" y="87"/>
                    <a:pt x="488" y="87"/>
                  </a:cubicBezTo>
                  <a:cubicBezTo>
                    <a:pt x="486" y="101"/>
                    <a:pt x="484" y="116"/>
                    <a:pt x="482" y="131"/>
                  </a:cubicBezTo>
                  <a:cubicBezTo>
                    <a:pt x="479" y="160"/>
                    <a:pt x="458" y="184"/>
                    <a:pt x="430" y="191"/>
                  </a:cubicBezTo>
                  <a:cubicBezTo>
                    <a:pt x="403" y="199"/>
                    <a:pt x="377" y="210"/>
                    <a:pt x="353" y="224"/>
                  </a:cubicBezTo>
                  <a:cubicBezTo>
                    <a:pt x="327" y="238"/>
                    <a:pt x="296" y="236"/>
                    <a:pt x="272" y="218"/>
                  </a:cubicBezTo>
                  <a:cubicBezTo>
                    <a:pt x="261" y="209"/>
                    <a:pt x="249" y="200"/>
                    <a:pt x="237" y="191"/>
                  </a:cubicBezTo>
                  <a:cubicBezTo>
                    <a:pt x="192" y="237"/>
                    <a:pt x="192" y="237"/>
                    <a:pt x="192" y="237"/>
                  </a:cubicBezTo>
                  <a:cubicBezTo>
                    <a:pt x="200" y="248"/>
                    <a:pt x="209" y="260"/>
                    <a:pt x="218" y="272"/>
                  </a:cubicBezTo>
                  <a:cubicBezTo>
                    <a:pt x="236" y="295"/>
                    <a:pt x="238" y="327"/>
                    <a:pt x="224" y="352"/>
                  </a:cubicBezTo>
                  <a:cubicBezTo>
                    <a:pt x="210" y="376"/>
                    <a:pt x="199" y="402"/>
                    <a:pt x="192" y="429"/>
                  </a:cubicBezTo>
                  <a:cubicBezTo>
                    <a:pt x="184" y="458"/>
                    <a:pt x="160" y="478"/>
                    <a:pt x="131" y="482"/>
                  </a:cubicBezTo>
                  <a:cubicBezTo>
                    <a:pt x="117" y="484"/>
                    <a:pt x="102" y="486"/>
                    <a:pt x="87" y="488"/>
                  </a:cubicBezTo>
                  <a:cubicBezTo>
                    <a:pt x="87" y="553"/>
                    <a:pt x="87" y="553"/>
                    <a:pt x="87" y="553"/>
                  </a:cubicBezTo>
                  <a:cubicBezTo>
                    <a:pt x="102" y="555"/>
                    <a:pt x="117" y="557"/>
                    <a:pt x="131" y="559"/>
                  </a:cubicBezTo>
                  <a:cubicBezTo>
                    <a:pt x="160" y="562"/>
                    <a:pt x="184" y="583"/>
                    <a:pt x="192" y="611"/>
                  </a:cubicBezTo>
                  <a:cubicBezTo>
                    <a:pt x="199" y="638"/>
                    <a:pt x="210" y="664"/>
                    <a:pt x="224" y="688"/>
                  </a:cubicBezTo>
                  <a:cubicBezTo>
                    <a:pt x="238" y="714"/>
                    <a:pt x="236" y="745"/>
                    <a:pt x="218" y="769"/>
                  </a:cubicBezTo>
                  <a:cubicBezTo>
                    <a:pt x="209" y="780"/>
                    <a:pt x="200" y="792"/>
                    <a:pt x="192" y="804"/>
                  </a:cubicBezTo>
                  <a:cubicBezTo>
                    <a:pt x="237" y="849"/>
                    <a:pt x="237" y="849"/>
                    <a:pt x="237" y="849"/>
                  </a:cubicBezTo>
                  <a:cubicBezTo>
                    <a:pt x="249" y="841"/>
                    <a:pt x="261" y="832"/>
                    <a:pt x="272" y="823"/>
                  </a:cubicBezTo>
                  <a:cubicBezTo>
                    <a:pt x="296" y="805"/>
                    <a:pt x="327" y="803"/>
                    <a:pt x="353" y="817"/>
                  </a:cubicBezTo>
                  <a:cubicBezTo>
                    <a:pt x="377" y="831"/>
                    <a:pt x="403" y="842"/>
                    <a:pt x="430" y="849"/>
                  </a:cubicBezTo>
                  <a:cubicBezTo>
                    <a:pt x="458" y="857"/>
                    <a:pt x="479" y="881"/>
                    <a:pt x="482" y="910"/>
                  </a:cubicBezTo>
                  <a:cubicBezTo>
                    <a:pt x="484" y="924"/>
                    <a:pt x="486" y="939"/>
                    <a:pt x="488" y="954"/>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40" name="Freeform 21">
              <a:extLst>
                <a:ext uri="{FF2B5EF4-FFF2-40B4-BE49-F238E27FC236}">
                  <a16:creationId xmlns:a16="http://schemas.microsoft.com/office/drawing/2014/main" xmlns="" id="{69264EF9-C867-476F-80C5-F47781479AF6}"/>
                </a:ext>
              </a:extLst>
            </p:cNvPr>
            <p:cNvSpPr>
              <a:spLocks noEditPoints="1"/>
            </p:cNvSpPr>
            <p:nvPr/>
          </p:nvSpPr>
          <p:spPr bwMode="auto">
            <a:xfrm>
              <a:off x="7000875" y="9717088"/>
              <a:ext cx="1179512" cy="1179513"/>
            </a:xfrm>
            <a:custGeom>
              <a:avLst/>
              <a:gdLst>
                <a:gd name="T0" fmla="*/ 186 w 371"/>
                <a:gd name="T1" fmla="*/ 371 h 371"/>
                <a:gd name="T2" fmla="*/ 0 w 371"/>
                <a:gd name="T3" fmla="*/ 185 h 371"/>
                <a:gd name="T4" fmla="*/ 186 w 371"/>
                <a:gd name="T5" fmla="*/ 0 h 371"/>
                <a:gd name="T6" fmla="*/ 371 w 371"/>
                <a:gd name="T7" fmla="*/ 185 h 371"/>
                <a:gd name="T8" fmla="*/ 186 w 371"/>
                <a:gd name="T9" fmla="*/ 371 h 371"/>
                <a:gd name="T10" fmla="*/ 186 w 371"/>
                <a:gd name="T11" fmla="*/ 82 h 371"/>
                <a:gd name="T12" fmla="*/ 83 w 371"/>
                <a:gd name="T13" fmla="*/ 185 h 371"/>
                <a:gd name="T14" fmla="*/ 186 w 371"/>
                <a:gd name="T15" fmla="*/ 288 h 371"/>
                <a:gd name="T16" fmla="*/ 289 w 371"/>
                <a:gd name="T17" fmla="*/ 185 h 371"/>
                <a:gd name="T18" fmla="*/ 186 w 371"/>
                <a:gd name="T19" fmla="*/ 82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1" h="371">
                  <a:moveTo>
                    <a:pt x="186" y="371"/>
                  </a:moveTo>
                  <a:cubicBezTo>
                    <a:pt x="83" y="371"/>
                    <a:pt x="0" y="288"/>
                    <a:pt x="0" y="185"/>
                  </a:cubicBezTo>
                  <a:cubicBezTo>
                    <a:pt x="0" y="83"/>
                    <a:pt x="83" y="0"/>
                    <a:pt x="186" y="0"/>
                  </a:cubicBezTo>
                  <a:cubicBezTo>
                    <a:pt x="288" y="0"/>
                    <a:pt x="371" y="83"/>
                    <a:pt x="371" y="185"/>
                  </a:cubicBezTo>
                  <a:cubicBezTo>
                    <a:pt x="371" y="288"/>
                    <a:pt x="288" y="371"/>
                    <a:pt x="186" y="371"/>
                  </a:cubicBezTo>
                  <a:close/>
                  <a:moveTo>
                    <a:pt x="186" y="82"/>
                  </a:moveTo>
                  <a:cubicBezTo>
                    <a:pt x="129" y="82"/>
                    <a:pt x="83" y="128"/>
                    <a:pt x="83" y="185"/>
                  </a:cubicBezTo>
                  <a:cubicBezTo>
                    <a:pt x="83" y="242"/>
                    <a:pt x="129" y="288"/>
                    <a:pt x="186" y="288"/>
                  </a:cubicBezTo>
                  <a:cubicBezTo>
                    <a:pt x="243" y="288"/>
                    <a:pt x="289" y="242"/>
                    <a:pt x="289" y="185"/>
                  </a:cubicBezTo>
                  <a:cubicBezTo>
                    <a:pt x="289" y="128"/>
                    <a:pt x="243" y="82"/>
                    <a:pt x="186" y="82"/>
                  </a:cubicBezTo>
                  <a:close/>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grpSp>
      <p:grpSp>
        <p:nvGrpSpPr>
          <p:cNvPr id="41" name="Group 40">
            <a:extLst>
              <a:ext uri="{FF2B5EF4-FFF2-40B4-BE49-F238E27FC236}">
                <a16:creationId xmlns:a16="http://schemas.microsoft.com/office/drawing/2014/main" xmlns="" id="{8B3A8EFA-9543-498D-B188-F9FDB13AB5DC}"/>
              </a:ext>
            </a:extLst>
          </p:cNvPr>
          <p:cNvGrpSpPr/>
          <p:nvPr/>
        </p:nvGrpSpPr>
        <p:grpSpPr>
          <a:xfrm>
            <a:off x="9730001" y="4612307"/>
            <a:ext cx="846158" cy="890981"/>
            <a:chOff x="5995988" y="2712903"/>
            <a:chExt cx="2457450" cy="2587625"/>
          </a:xfrm>
        </p:grpSpPr>
        <p:sp>
          <p:nvSpPr>
            <p:cNvPr id="42" name="Freeform 6">
              <a:extLst>
                <a:ext uri="{FF2B5EF4-FFF2-40B4-BE49-F238E27FC236}">
                  <a16:creationId xmlns:a16="http://schemas.microsoft.com/office/drawing/2014/main" xmlns="" id="{7AA08CEA-4B41-40F9-BD29-6B70B08134B3}"/>
                </a:ext>
              </a:extLst>
            </p:cNvPr>
            <p:cNvSpPr>
              <a:spLocks/>
            </p:cNvSpPr>
            <p:nvPr/>
          </p:nvSpPr>
          <p:spPr bwMode="auto">
            <a:xfrm>
              <a:off x="5995988" y="2712903"/>
              <a:ext cx="2457450" cy="2587625"/>
            </a:xfrm>
            <a:custGeom>
              <a:avLst/>
              <a:gdLst>
                <a:gd name="T0" fmla="*/ 707 w 771"/>
                <a:gd name="T1" fmla="*/ 219 h 812"/>
                <a:gd name="T2" fmla="*/ 760 w 771"/>
                <a:gd name="T3" fmla="*/ 369 h 812"/>
                <a:gd name="T4" fmla="*/ 685 w 771"/>
                <a:gd name="T5" fmla="*/ 634 h 812"/>
                <a:gd name="T6" fmla="*/ 197 w 771"/>
                <a:gd name="T7" fmla="*/ 707 h 812"/>
                <a:gd name="T8" fmla="*/ 97 w 771"/>
                <a:gd name="T9" fmla="*/ 220 h 812"/>
                <a:gd name="T10" fmla="*/ 594 w 771"/>
                <a:gd name="T11" fmla="*/ 106 h 812"/>
                <a:gd name="T12" fmla="*/ 552 w 771"/>
                <a:gd name="T13" fmla="*/ 147 h 812"/>
                <a:gd name="T14" fmla="*/ 509 w 771"/>
                <a:gd name="T15" fmla="*/ 128 h 812"/>
                <a:gd name="T16" fmla="*/ 454 w 771"/>
                <a:gd name="T17" fmla="*/ 113 h 812"/>
                <a:gd name="T18" fmla="*/ 372 w 771"/>
                <a:gd name="T19" fmla="*/ 110 h 812"/>
                <a:gd name="T20" fmla="*/ 241 w 771"/>
                <a:gd name="T21" fmla="*/ 155 h 812"/>
                <a:gd name="T22" fmla="*/ 147 w 771"/>
                <a:gd name="T23" fmla="*/ 249 h 812"/>
                <a:gd name="T24" fmla="*/ 115 w 771"/>
                <a:gd name="T25" fmla="*/ 317 h 812"/>
                <a:gd name="T26" fmla="*/ 103 w 771"/>
                <a:gd name="T27" fmla="*/ 366 h 812"/>
                <a:gd name="T28" fmla="*/ 102 w 771"/>
                <a:gd name="T29" fmla="*/ 450 h 812"/>
                <a:gd name="T30" fmla="*/ 124 w 771"/>
                <a:gd name="T31" fmla="*/ 528 h 812"/>
                <a:gd name="T32" fmla="*/ 209 w 771"/>
                <a:gd name="T33" fmla="*/ 643 h 812"/>
                <a:gd name="T34" fmla="*/ 295 w 771"/>
                <a:gd name="T35" fmla="*/ 694 h 812"/>
                <a:gd name="T36" fmla="*/ 357 w 771"/>
                <a:gd name="T37" fmla="*/ 710 h 812"/>
                <a:gd name="T38" fmla="*/ 439 w 771"/>
                <a:gd name="T39" fmla="*/ 711 h 812"/>
                <a:gd name="T40" fmla="*/ 512 w 771"/>
                <a:gd name="T41" fmla="*/ 693 h 812"/>
                <a:gd name="T42" fmla="*/ 585 w 771"/>
                <a:gd name="T43" fmla="*/ 652 h 812"/>
                <a:gd name="T44" fmla="*/ 644 w 771"/>
                <a:gd name="T45" fmla="*/ 592 h 812"/>
                <a:gd name="T46" fmla="*/ 677 w 771"/>
                <a:gd name="T47" fmla="*/ 536 h 812"/>
                <a:gd name="T48" fmla="*/ 696 w 771"/>
                <a:gd name="T49" fmla="*/ 482 h 812"/>
                <a:gd name="T50" fmla="*/ 704 w 771"/>
                <a:gd name="T51" fmla="*/ 432 h 812"/>
                <a:gd name="T52" fmla="*/ 702 w 771"/>
                <a:gd name="T53" fmla="*/ 374 h 812"/>
                <a:gd name="T54" fmla="*/ 695 w 771"/>
                <a:gd name="T55" fmla="*/ 334 h 812"/>
                <a:gd name="T56" fmla="*/ 666 w 771"/>
                <a:gd name="T57" fmla="*/ 264 h 812"/>
                <a:gd name="T58" fmla="*/ 667 w 771"/>
                <a:gd name="T59" fmla="*/ 258 h 812"/>
                <a:gd name="T60" fmla="*/ 703 w 771"/>
                <a:gd name="T61" fmla="*/ 222 h 812"/>
                <a:gd name="T62" fmla="*/ 707 w 771"/>
                <a:gd name="T63" fmla="*/ 219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71" h="812">
                  <a:moveTo>
                    <a:pt x="707" y="219"/>
                  </a:moveTo>
                  <a:cubicBezTo>
                    <a:pt x="736" y="265"/>
                    <a:pt x="754" y="315"/>
                    <a:pt x="760" y="369"/>
                  </a:cubicBezTo>
                  <a:cubicBezTo>
                    <a:pt x="771" y="467"/>
                    <a:pt x="746" y="557"/>
                    <a:pt x="685" y="634"/>
                  </a:cubicBezTo>
                  <a:cubicBezTo>
                    <a:pt x="561" y="789"/>
                    <a:pt x="347" y="812"/>
                    <a:pt x="197" y="707"/>
                  </a:cubicBezTo>
                  <a:cubicBezTo>
                    <a:pt x="31" y="591"/>
                    <a:pt x="0" y="374"/>
                    <a:pt x="97" y="220"/>
                  </a:cubicBezTo>
                  <a:cubicBezTo>
                    <a:pt x="203" y="52"/>
                    <a:pt x="424" y="0"/>
                    <a:pt x="594" y="106"/>
                  </a:cubicBezTo>
                  <a:cubicBezTo>
                    <a:pt x="580" y="120"/>
                    <a:pt x="566" y="134"/>
                    <a:pt x="552" y="147"/>
                  </a:cubicBezTo>
                  <a:cubicBezTo>
                    <a:pt x="538" y="141"/>
                    <a:pt x="523" y="134"/>
                    <a:pt x="509" y="128"/>
                  </a:cubicBezTo>
                  <a:cubicBezTo>
                    <a:pt x="491" y="121"/>
                    <a:pt x="473" y="116"/>
                    <a:pt x="454" y="113"/>
                  </a:cubicBezTo>
                  <a:cubicBezTo>
                    <a:pt x="427" y="108"/>
                    <a:pt x="399" y="107"/>
                    <a:pt x="372" y="110"/>
                  </a:cubicBezTo>
                  <a:cubicBezTo>
                    <a:pt x="325" y="115"/>
                    <a:pt x="281" y="130"/>
                    <a:pt x="241" y="155"/>
                  </a:cubicBezTo>
                  <a:cubicBezTo>
                    <a:pt x="203" y="179"/>
                    <a:pt x="171" y="211"/>
                    <a:pt x="147" y="249"/>
                  </a:cubicBezTo>
                  <a:cubicBezTo>
                    <a:pt x="134" y="270"/>
                    <a:pt x="123" y="293"/>
                    <a:pt x="115" y="317"/>
                  </a:cubicBezTo>
                  <a:cubicBezTo>
                    <a:pt x="110" y="333"/>
                    <a:pt x="106" y="350"/>
                    <a:pt x="103" y="366"/>
                  </a:cubicBezTo>
                  <a:cubicBezTo>
                    <a:pt x="99" y="394"/>
                    <a:pt x="99" y="422"/>
                    <a:pt x="102" y="450"/>
                  </a:cubicBezTo>
                  <a:cubicBezTo>
                    <a:pt x="105" y="477"/>
                    <a:pt x="113" y="503"/>
                    <a:pt x="124" y="528"/>
                  </a:cubicBezTo>
                  <a:cubicBezTo>
                    <a:pt x="143" y="574"/>
                    <a:pt x="171" y="612"/>
                    <a:pt x="209" y="643"/>
                  </a:cubicBezTo>
                  <a:cubicBezTo>
                    <a:pt x="235" y="665"/>
                    <a:pt x="263" y="682"/>
                    <a:pt x="295" y="694"/>
                  </a:cubicBezTo>
                  <a:cubicBezTo>
                    <a:pt x="315" y="701"/>
                    <a:pt x="336" y="707"/>
                    <a:pt x="357" y="710"/>
                  </a:cubicBezTo>
                  <a:cubicBezTo>
                    <a:pt x="384" y="714"/>
                    <a:pt x="412" y="715"/>
                    <a:pt x="439" y="711"/>
                  </a:cubicBezTo>
                  <a:cubicBezTo>
                    <a:pt x="464" y="708"/>
                    <a:pt x="488" y="702"/>
                    <a:pt x="512" y="693"/>
                  </a:cubicBezTo>
                  <a:cubicBezTo>
                    <a:pt x="538" y="683"/>
                    <a:pt x="563" y="669"/>
                    <a:pt x="585" y="652"/>
                  </a:cubicBezTo>
                  <a:cubicBezTo>
                    <a:pt x="607" y="635"/>
                    <a:pt x="627" y="615"/>
                    <a:pt x="644" y="592"/>
                  </a:cubicBezTo>
                  <a:cubicBezTo>
                    <a:pt x="657" y="575"/>
                    <a:pt x="668" y="556"/>
                    <a:pt x="677" y="536"/>
                  </a:cubicBezTo>
                  <a:cubicBezTo>
                    <a:pt x="686" y="519"/>
                    <a:pt x="692" y="501"/>
                    <a:pt x="696" y="482"/>
                  </a:cubicBezTo>
                  <a:cubicBezTo>
                    <a:pt x="700" y="465"/>
                    <a:pt x="703" y="449"/>
                    <a:pt x="704" y="432"/>
                  </a:cubicBezTo>
                  <a:cubicBezTo>
                    <a:pt x="704" y="413"/>
                    <a:pt x="704" y="393"/>
                    <a:pt x="702" y="374"/>
                  </a:cubicBezTo>
                  <a:cubicBezTo>
                    <a:pt x="701" y="361"/>
                    <a:pt x="698" y="347"/>
                    <a:pt x="695" y="334"/>
                  </a:cubicBezTo>
                  <a:cubicBezTo>
                    <a:pt x="689" y="310"/>
                    <a:pt x="679" y="286"/>
                    <a:pt x="666" y="264"/>
                  </a:cubicBezTo>
                  <a:cubicBezTo>
                    <a:pt x="665" y="262"/>
                    <a:pt x="665" y="260"/>
                    <a:pt x="667" y="258"/>
                  </a:cubicBezTo>
                  <a:cubicBezTo>
                    <a:pt x="680" y="246"/>
                    <a:pt x="691" y="234"/>
                    <a:pt x="703" y="222"/>
                  </a:cubicBezTo>
                  <a:cubicBezTo>
                    <a:pt x="704" y="221"/>
                    <a:pt x="705" y="220"/>
                    <a:pt x="707" y="21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43" name="Freeform 7">
              <a:extLst>
                <a:ext uri="{FF2B5EF4-FFF2-40B4-BE49-F238E27FC236}">
                  <a16:creationId xmlns:a16="http://schemas.microsoft.com/office/drawing/2014/main" xmlns="" id="{230F4F55-4DEA-4FF3-B31E-86884E9B7E7B}"/>
                </a:ext>
              </a:extLst>
            </p:cNvPr>
            <p:cNvSpPr>
              <a:spLocks/>
            </p:cNvSpPr>
            <p:nvPr/>
          </p:nvSpPr>
          <p:spPr bwMode="auto">
            <a:xfrm>
              <a:off x="6515101" y="3270116"/>
              <a:ext cx="1450975" cy="1435100"/>
            </a:xfrm>
            <a:custGeom>
              <a:avLst/>
              <a:gdLst>
                <a:gd name="T0" fmla="*/ 350 w 455"/>
                <a:gd name="T1" fmla="*/ 54 h 450"/>
                <a:gd name="T2" fmla="*/ 311 w 455"/>
                <a:gd name="T3" fmla="*/ 93 h 450"/>
                <a:gd name="T4" fmla="*/ 305 w 455"/>
                <a:gd name="T5" fmla="*/ 94 h 450"/>
                <a:gd name="T6" fmla="*/ 262 w 455"/>
                <a:gd name="T7" fmla="*/ 81 h 450"/>
                <a:gd name="T8" fmla="*/ 210 w 455"/>
                <a:gd name="T9" fmla="*/ 82 h 450"/>
                <a:gd name="T10" fmla="*/ 148 w 455"/>
                <a:gd name="T11" fmla="*/ 109 h 450"/>
                <a:gd name="T12" fmla="*/ 103 w 455"/>
                <a:gd name="T13" fmla="*/ 160 h 450"/>
                <a:gd name="T14" fmla="*/ 84 w 455"/>
                <a:gd name="T15" fmla="*/ 216 h 450"/>
                <a:gd name="T16" fmla="*/ 90 w 455"/>
                <a:gd name="T17" fmla="*/ 283 h 450"/>
                <a:gd name="T18" fmla="*/ 154 w 455"/>
                <a:gd name="T19" fmla="*/ 367 h 450"/>
                <a:gd name="T20" fmla="*/ 225 w 455"/>
                <a:gd name="T21" fmla="*/ 392 h 450"/>
                <a:gd name="T22" fmla="*/ 302 w 455"/>
                <a:gd name="T23" fmla="*/ 379 h 450"/>
                <a:gd name="T24" fmla="*/ 364 w 455"/>
                <a:gd name="T25" fmla="*/ 330 h 450"/>
                <a:gd name="T26" fmla="*/ 391 w 455"/>
                <a:gd name="T27" fmla="*/ 273 h 450"/>
                <a:gd name="T28" fmla="*/ 395 w 455"/>
                <a:gd name="T29" fmla="*/ 223 h 450"/>
                <a:gd name="T30" fmla="*/ 380 w 455"/>
                <a:gd name="T31" fmla="*/ 167 h 450"/>
                <a:gd name="T32" fmla="*/ 422 w 455"/>
                <a:gd name="T33" fmla="*/ 125 h 450"/>
                <a:gd name="T34" fmla="*/ 453 w 455"/>
                <a:gd name="T35" fmla="*/ 242 h 450"/>
                <a:gd name="T36" fmla="*/ 418 w 455"/>
                <a:gd name="T37" fmla="*/ 354 h 450"/>
                <a:gd name="T38" fmla="*/ 235 w 455"/>
                <a:gd name="T39" fmla="*/ 450 h 450"/>
                <a:gd name="T40" fmla="*/ 85 w 455"/>
                <a:gd name="T41" fmla="*/ 385 h 450"/>
                <a:gd name="T42" fmla="*/ 95 w 455"/>
                <a:gd name="T43" fmla="*/ 78 h 450"/>
                <a:gd name="T44" fmla="*/ 350 w 455"/>
                <a:gd name="T45" fmla="*/ 54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55" h="450">
                  <a:moveTo>
                    <a:pt x="350" y="54"/>
                  </a:moveTo>
                  <a:cubicBezTo>
                    <a:pt x="337" y="67"/>
                    <a:pt x="324" y="80"/>
                    <a:pt x="311" y="93"/>
                  </a:cubicBezTo>
                  <a:cubicBezTo>
                    <a:pt x="310" y="94"/>
                    <a:pt x="307" y="95"/>
                    <a:pt x="305" y="94"/>
                  </a:cubicBezTo>
                  <a:cubicBezTo>
                    <a:pt x="292" y="87"/>
                    <a:pt x="277" y="83"/>
                    <a:pt x="262" y="81"/>
                  </a:cubicBezTo>
                  <a:cubicBezTo>
                    <a:pt x="244" y="79"/>
                    <a:pt x="227" y="79"/>
                    <a:pt x="210" y="82"/>
                  </a:cubicBezTo>
                  <a:cubicBezTo>
                    <a:pt x="187" y="87"/>
                    <a:pt x="166" y="96"/>
                    <a:pt x="148" y="109"/>
                  </a:cubicBezTo>
                  <a:cubicBezTo>
                    <a:pt x="129" y="123"/>
                    <a:pt x="114" y="140"/>
                    <a:pt x="103" y="160"/>
                  </a:cubicBezTo>
                  <a:cubicBezTo>
                    <a:pt x="93" y="178"/>
                    <a:pt x="87" y="196"/>
                    <a:pt x="84" y="216"/>
                  </a:cubicBezTo>
                  <a:cubicBezTo>
                    <a:pt x="81" y="239"/>
                    <a:pt x="83" y="261"/>
                    <a:pt x="90" y="283"/>
                  </a:cubicBezTo>
                  <a:cubicBezTo>
                    <a:pt x="101" y="319"/>
                    <a:pt x="123" y="347"/>
                    <a:pt x="154" y="367"/>
                  </a:cubicBezTo>
                  <a:cubicBezTo>
                    <a:pt x="176" y="381"/>
                    <a:pt x="199" y="389"/>
                    <a:pt x="225" y="392"/>
                  </a:cubicBezTo>
                  <a:cubicBezTo>
                    <a:pt x="252" y="394"/>
                    <a:pt x="277" y="390"/>
                    <a:pt x="302" y="379"/>
                  </a:cubicBezTo>
                  <a:cubicBezTo>
                    <a:pt x="327" y="368"/>
                    <a:pt x="348" y="352"/>
                    <a:pt x="364" y="330"/>
                  </a:cubicBezTo>
                  <a:cubicBezTo>
                    <a:pt x="377" y="313"/>
                    <a:pt x="386" y="294"/>
                    <a:pt x="391" y="273"/>
                  </a:cubicBezTo>
                  <a:cubicBezTo>
                    <a:pt x="395" y="256"/>
                    <a:pt x="397" y="240"/>
                    <a:pt x="395" y="223"/>
                  </a:cubicBezTo>
                  <a:cubicBezTo>
                    <a:pt x="394" y="204"/>
                    <a:pt x="389" y="185"/>
                    <a:pt x="380" y="167"/>
                  </a:cubicBezTo>
                  <a:cubicBezTo>
                    <a:pt x="394" y="153"/>
                    <a:pt x="408" y="139"/>
                    <a:pt x="422" y="125"/>
                  </a:cubicBezTo>
                  <a:cubicBezTo>
                    <a:pt x="444" y="161"/>
                    <a:pt x="455" y="200"/>
                    <a:pt x="453" y="242"/>
                  </a:cubicBezTo>
                  <a:cubicBezTo>
                    <a:pt x="452" y="283"/>
                    <a:pt x="441" y="320"/>
                    <a:pt x="418" y="354"/>
                  </a:cubicBezTo>
                  <a:cubicBezTo>
                    <a:pt x="374" y="418"/>
                    <a:pt x="312" y="450"/>
                    <a:pt x="235" y="450"/>
                  </a:cubicBezTo>
                  <a:cubicBezTo>
                    <a:pt x="176" y="450"/>
                    <a:pt x="125" y="427"/>
                    <a:pt x="85" y="385"/>
                  </a:cubicBezTo>
                  <a:cubicBezTo>
                    <a:pt x="0" y="295"/>
                    <a:pt x="6" y="160"/>
                    <a:pt x="95" y="78"/>
                  </a:cubicBezTo>
                  <a:cubicBezTo>
                    <a:pt x="179" y="0"/>
                    <a:pt x="293" y="14"/>
                    <a:pt x="350" y="5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44" name="Freeform 8">
              <a:extLst>
                <a:ext uri="{FF2B5EF4-FFF2-40B4-BE49-F238E27FC236}">
                  <a16:creationId xmlns:a16="http://schemas.microsoft.com/office/drawing/2014/main" xmlns="" id="{84FBA413-6DF9-4232-892E-07335C5B78FC}"/>
                </a:ext>
              </a:extLst>
            </p:cNvPr>
            <p:cNvSpPr>
              <a:spLocks/>
            </p:cNvSpPr>
            <p:nvPr/>
          </p:nvSpPr>
          <p:spPr bwMode="auto">
            <a:xfrm>
              <a:off x="7040563" y="2874828"/>
              <a:ext cx="1381125" cy="1384300"/>
            </a:xfrm>
            <a:custGeom>
              <a:avLst/>
              <a:gdLst>
                <a:gd name="T0" fmla="*/ 363 w 433"/>
                <a:gd name="T1" fmla="*/ 0 h 434"/>
                <a:gd name="T2" fmla="*/ 363 w 433"/>
                <a:gd name="T3" fmla="*/ 71 h 434"/>
                <a:gd name="T4" fmla="*/ 432 w 433"/>
                <a:gd name="T5" fmla="*/ 71 h 434"/>
                <a:gd name="T6" fmla="*/ 433 w 433"/>
                <a:gd name="T7" fmla="*/ 73 h 434"/>
                <a:gd name="T8" fmla="*/ 408 w 433"/>
                <a:gd name="T9" fmla="*/ 98 h 434"/>
                <a:gd name="T10" fmla="*/ 303 w 433"/>
                <a:gd name="T11" fmla="*/ 203 h 434"/>
                <a:gd name="T12" fmla="*/ 292 w 433"/>
                <a:gd name="T13" fmla="*/ 207 h 434"/>
                <a:gd name="T14" fmla="*/ 262 w 433"/>
                <a:gd name="T15" fmla="*/ 208 h 434"/>
                <a:gd name="T16" fmla="*/ 255 w 433"/>
                <a:gd name="T17" fmla="*/ 210 h 434"/>
                <a:gd name="T18" fmla="*/ 176 w 433"/>
                <a:gd name="T19" fmla="*/ 289 h 434"/>
                <a:gd name="T20" fmla="*/ 141 w 433"/>
                <a:gd name="T21" fmla="*/ 325 h 434"/>
                <a:gd name="T22" fmla="*/ 140 w 433"/>
                <a:gd name="T23" fmla="*/ 330 h 434"/>
                <a:gd name="T24" fmla="*/ 146 w 433"/>
                <a:gd name="T25" fmla="*/ 354 h 434"/>
                <a:gd name="T26" fmla="*/ 121 w 433"/>
                <a:gd name="T27" fmla="*/ 415 h 434"/>
                <a:gd name="T28" fmla="*/ 67 w 433"/>
                <a:gd name="T29" fmla="*/ 432 h 434"/>
                <a:gd name="T30" fmla="*/ 12 w 433"/>
                <a:gd name="T31" fmla="*/ 397 h 434"/>
                <a:gd name="T32" fmla="*/ 4 w 433"/>
                <a:gd name="T33" fmla="*/ 342 h 434"/>
                <a:gd name="T34" fmla="*/ 46 w 433"/>
                <a:gd name="T35" fmla="*/ 294 h 434"/>
                <a:gd name="T36" fmla="*/ 105 w 433"/>
                <a:gd name="T37" fmla="*/ 295 h 434"/>
                <a:gd name="T38" fmla="*/ 110 w 433"/>
                <a:gd name="T39" fmla="*/ 293 h 434"/>
                <a:gd name="T40" fmla="*/ 191 w 433"/>
                <a:gd name="T41" fmla="*/ 213 h 434"/>
                <a:gd name="T42" fmla="*/ 223 w 433"/>
                <a:gd name="T43" fmla="*/ 181 h 434"/>
                <a:gd name="T44" fmla="*/ 227 w 433"/>
                <a:gd name="T45" fmla="*/ 171 h 434"/>
                <a:gd name="T46" fmla="*/ 227 w 433"/>
                <a:gd name="T47" fmla="*/ 143 h 434"/>
                <a:gd name="T48" fmla="*/ 231 w 433"/>
                <a:gd name="T49" fmla="*/ 131 h 434"/>
                <a:gd name="T50" fmla="*/ 360 w 433"/>
                <a:gd name="T51" fmla="*/ 3 h 434"/>
                <a:gd name="T52" fmla="*/ 363 w 433"/>
                <a:gd name="T53" fmla="*/ 0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33" h="434">
                  <a:moveTo>
                    <a:pt x="363" y="0"/>
                  </a:moveTo>
                  <a:cubicBezTo>
                    <a:pt x="363" y="24"/>
                    <a:pt x="363" y="47"/>
                    <a:pt x="363" y="71"/>
                  </a:cubicBezTo>
                  <a:cubicBezTo>
                    <a:pt x="386" y="71"/>
                    <a:pt x="409" y="71"/>
                    <a:pt x="432" y="71"/>
                  </a:cubicBezTo>
                  <a:cubicBezTo>
                    <a:pt x="432" y="72"/>
                    <a:pt x="432" y="73"/>
                    <a:pt x="433" y="73"/>
                  </a:cubicBezTo>
                  <a:cubicBezTo>
                    <a:pt x="424" y="81"/>
                    <a:pt x="416" y="90"/>
                    <a:pt x="408" y="98"/>
                  </a:cubicBezTo>
                  <a:cubicBezTo>
                    <a:pt x="373" y="133"/>
                    <a:pt x="338" y="168"/>
                    <a:pt x="303" y="203"/>
                  </a:cubicBezTo>
                  <a:cubicBezTo>
                    <a:pt x="300" y="206"/>
                    <a:pt x="297" y="208"/>
                    <a:pt x="292" y="207"/>
                  </a:cubicBezTo>
                  <a:cubicBezTo>
                    <a:pt x="282" y="207"/>
                    <a:pt x="272" y="207"/>
                    <a:pt x="262" y="208"/>
                  </a:cubicBezTo>
                  <a:cubicBezTo>
                    <a:pt x="260" y="208"/>
                    <a:pt x="256" y="209"/>
                    <a:pt x="255" y="210"/>
                  </a:cubicBezTo>
                  <a:cubicBezTo>
                    <a:pt x="228" y="237"/>
                    <a:pt x="202" y="263"/>
                    <a:pt x="176" y="289"/>
                  </a:cubicBezTo>
                  <a:cubicBezTo>
                    <a:pt x="164" y="301"/>
                    <a:pt x="152" y="313"/>
                    <a:pt x="141" y="325"/>
                  </a:cubicBezTo>
                  <a:cubicBezTo>
                    <a:pt x="140" y="326"/>
                    <a:pt x="139" y="328"/>
                    <a:pt x="140" y="330"/>
                  </a:cubicBezTo>
                  <a:cubicBezTo>
                    <a:pt x="143" y="338"/>
                    <a:pt x="145" y="346"/>
                    <a:pt x="146" y="354"/>
                  </a:cubicBezTo>
                  <a:cubicBezTo>
                    <a:pt x="148" y="379"/>
                    <a:pt x="139" y="399"/>
                    <a:pt x="121" y="415"/>
                  </a:cubicBezTo>
                  <a:cubicBezTo>
                    <a:pt x="105" y="428"/>
                    <a:pt x="87" y="434"/>
                    <a:pt x="67" y="432"/>
                  </a:cubicBezTo>
                  <a:cubicBezTo>
                    <a:pt x="43" y="429"/>
                    <a:pt x="25" y="417"/>
                    <a:pt x="12" y="397"/>
                  </a:cubicBezTo>
                  <a:cubicBezTo>
                    <a:pt x="2" y="380"/>
                    <a:pt x="0" y="361"/>
                    <a:pt x="4" y="342"/>
                  </a:cubicBezTo>
                  <a:cubicBezTo>
                    <a:pt x="10" y="320"/>
                    <a:pt x="24" y="303"/>
                    <a:pt x="46" y="294"/>
                  </a:cubicBezTo>
                  <a:cubicBezTo>
                    <a:pt x="66" y="285"/>
                    <a:pt x="86" y="286"/>
                    <a:pt x="105" y="295"/>
                  </a:cubicBezTo>
                  <a:cubicBezTo>
                    <a:pt x="107" y="295"/>
                    <a:pt x="109" y="294"/>
                    <a:pt x="110" y="293"/>
                  </a:cubicBezTo>
                  <a:cubicBezTo>
                    <a:pt x="137" y="267"/>
                    <a:pt x="164" y="240"/>
                    <a:pt x="191" y="213"/>
                  </a:cubicBezTo>
                  <a:cubicBezTo>
                    <a:pt x="202" y="202"/>
                    <a:pt x="212" y="191"/>
                    <a:pt x="223" y="181"/>
                  </a:cubicBezTo>
                  <a:cubicBezTo>
                    <a:pt x="226" y="178"/>
                    <a:pt x="227" y="175"/>
                    <a:pt x="227" y="171"/>
                  </a:cubicBezTo>
                  <a:cubicBezTo>
                    <a:pt x="227" y="162"/>
                    <a:pt x="227" y="152"/>
                    <a:pt x="227" y="143"/>
                  </a:cubicBezTo>
                  <a:cubicBezTo>
                    <a:pt x="226" y="138"/>
                    <a:pt x="228" y="135"/>
                    <a:pt x="231" y="131"/>
                  </a:cubicBezTo>
                  <a:cubicBezTo>
                    <a:pt x="274" y="88"/>
                    <a:pt x="317" y="45"/>
                    <a:pt x="360" y="3"/>
                  </a:cubicBezTo>
                  <a:cubicBezTo>
                    <a:pt x="361" y="2"/>
                    <a:pt x="362" y="1"/>
                    <a:pt x="363"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Calibri" panose="020F0502020204030204"/>
                <a:ea typeface="+mn-ea"/>
                <a:cs typeface="+mn-cs"/>
              </a:endParaRPr>
            </a:p>
          </p:txBody>
        </p:sp>
      </p:grpSp>
      <p:sp>
        <p:nvSpPr>
          <p:cNvPr id="45" name="TextBox 44">
            <a:extLst>
              <a:ext uri="{FF2B5EF4-FFF2-40B4-BE49-F238E27FC236}">
                <a16:creationId xmlns:a16="http://schemas.microsoft.com/office/drawing/2014/main" xmlns="" id="{D89E7B6C-D0D6-4459-9D8F-656628E95391}"/>
              </a:ext>
            </a:extLst>
          </p:cNvPr>
          <p:cNvSpPr txBox="1"/>
          <p:nvPr/>
        </p:nvSpPr>
        <p:spPr>
          <a:xfrm>
            <a:off x="4166533" y="1492507"/>
            <a:ext cx="4407624" cy="523220"/>
          </a:xfrm>
          <a:prstGeom prst="rect">
            <a:avLst/>
          </a:prstGeom>
          <a:noFill/>
        </p:spPr>
        <p:txBody>
          <a:bodyPr wrap="square" rtlCol="0">
            <a:spAutoFit/>
          </a:bodyPr>
          <a:lstStyle/>
          <a:p>
            <a:pPr algn="just">
              <a:defRPr/>
            </a:pPr>
            <a:r>
              <a:rPr lang="fr-FR" sz="2800" b="1" dirty="0">
                <a:solidFill>
                  <a:schemeClr val="bg1"/>
                </a:solidFill>
                <a:latin typeface="Lato" charset="0"/>
                <a:ea typeface="Lato" charset="0"/>
                <a:cs typeface="Lato" charset="0"/>
              </a:rPr>
              <a:t>Dispositions générales</a:t>
            </a:r>
            <a:endParaRPr kumimoji="0" lang="en-US" sz="2800" b="0" i="0" u="none" strike="noStrike" kern="1200" cap="none" spc="0" normalizeH="0" baseline="0" noProof="0" dirty="0">
              <a:ln>
                <a:noFill/>
              </a:ln>
              <a:solidFill>
                <a:schemeClr val="bg1"/>
              </a:solidFill>
              <a:effectLst/>
              <a:uLnTx/>
              <a:uFillTx/>
              <a:latin typeface="Open Sans" panose="020B0606030504020204" pitchFamily="34" charset="0"/>
              <a:ea typeface="+mn-ea"/>
              <a:cs typeface="+mn-cs"/>
            </a:endParaRPr>
          </a:p>
        </p:txBody>
      </p:sp>
      <p:sp>
        <p:nvSpPr>
          <p:cNvPr id="46" name="TextBox 45">
            <a:extLst>
              <a:ext uri="{FF2B5EF4-FFF2-40B4-BE49-F238E27FC236}">
                <a16:creationId xmlns:a16="http://schemas.microsoft.com/office/drawing/2014/main" xmlns="" id="{39FAE742-125F-4AC6-A4D5-95C6215F56D0}"/>
              </a:ext>
            </a:extLst>
          </p:cNvPr>
          <p:cNvSpPr txBox="1"/>
          <p:nvPr/>
        </p:nvSpPr>
        <p:spPr>
          <a:xfrm>
            <a:off x="4166533" y="3168907"/>
            <a:ext cx="4924458" cy="523220"/>
          </a:xfrm>
          <a:prstGeom prst="rect">
            <a:avLst/>
          </a:prstGeom>
          <a:noFill/>
        </p:spPr>
        <p:txBody>
          <a:bodyPr wrap="square" rtlCol="0">
            <a:spAutoFit/>
          </a:bodyPr>
          <a:lstStyle/>
          <a:p>
            <a:pPr>
              <a:defRPr/>
            </a:pPr>
            <a:r>
              <a:rPr lang="en-US" sz="2800" b="1" dirty="0">
                <a:solidFill>
                  <a:schemeClr val="bg1"/>
                </a:solidFill>
                <a:latin typeface="Lato" charset="0"/>
                <a:ea typeface="Lato" charset="0"/>
                <a:cs typeface="Lato" charset="0"/>
                <a:sym typeface="Bebas Neue"/>
              </a:rPr>
              <a:t>Nouvelle configuration</a:t>
            </a:r>
          </a:p>
        </p:txBody>
      </p:sp>
      <p:sp>
        <p:nvSpPr>
          <p:cNvPr id="47" name="TextBox 46">
            <a:extLst>
              <a:ext uri="{FF2B5EF4-FFF2-40B4-BE49-F238E27FC236}">
                <a16:creationId xmlns:a16="http://schemas.microsoft.com/office/drawing/2014/main" xmlns="" id="{A3ADAB0E-DD34-409E-BB8E-FAA763FB422B}"/>
              </a:ext>
            </a:extLst>
          </p:cNvPr>
          <p:cNvSpPr txBox="1"/>
          <p:nvPr/>
        </p:nvSpPr>
        <p:spPr>
          <a:xfrm>
            <a:off x="4166533" y="4838957"/>
            <a:ext cx="5348528" cy="523220"/>
          </a:xfrm>
          <a:prstGeom prst="rect">
            <a:avLst/>
          </a:prstGeom>
          <a:noFill/>
        </p:spPr>
        <p:txBody>
          <a:bodyPr wrap="square" rtlCol="0">
            <a:spAutoFit/>
          </a:bodyPr>
          <a:lstStyle/>
          <a:p>
            <a:pPr lvl="0" algn="just">
              <a:defRPr/>
            </a:pPr>
            <a:r>
              <a:rPr lang="fr-FR" sz="2800" b="1" dirty="0">
                <a:solidFill>
                  <a:schemeClr val="bg1"/>
                </a:solidFill>
                <a:latin typeface="Lato" charset="0"/>
                <a:ea typeface="Lato" charset="0"/>
                <a:cs typeface="Lato" charset="0"/>
                <a:sym typeface="Bebas Neue"/>
              </a:rPr>
              <a:t>Dispositions particulières</a:t>
            </a:r>
            <a:endParaRPr lang="en-US" sz="2800" b="1" dirty="0">
              <a:solidFill>
                <a:schemeClr val="bg1"/>
              </a:solidFill>
              <a:latin typeface="Lato" charset="0"/>
              <a:ea typeface="Lato" charset="0"/>
              <a:cs typeface="Lato" charset="0"/>
              <a:sym typeface="Bebas Neue"/>
            </a:endParaRPr>
          </a:p>
        </p:txBody>
      </p:sp>
    </p:spTree>
    <p:extLst>
      <p:ext uri="{BB962C8B-B14F-4D97-AF65-F5344CB8AC3E}">
        <p14:creationId xmlns:p14="http://schemas.microsoft.com/office/powerpoint/2010/main" xmlns="" val="3211176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6699AC3C-FE44-4341-B799-F20DE8937C2B}"/>
              </a:ext>
            </a:extLst>
          </p:cNvPr>
          <p:cNvSpPr txBox="1"/>
          <p:nvPr/>
        </p:nvSpPr>
        <p:spPr>
          <a:xfrm>
            <a:off x="3054626" y="332035"/>
            <a:ext cx="6082748" cy="523220"/>
          </a:xfrm>
          <a:prstGeom prst="rect">
            <a:avLst/>
          </a:prstGeom>
          <a:noFill/>
        </p:spPr>
        <p:txBody>
          <a:bodyPr wrap="square" rtlCol="0">
            <a:spAutoFit/>
          </a:bodyPr>
          <a:lstStyle/>
          <a:p>
            <a:pPr lvl="0" algn="ctr">
              <a:defRPr/>
            </a:pPr>
            <a:r>
              <a:rPr lang="fr-FR" sz="2800" b="1" dirty="0">
                <a:solidFill>
                  <a:schemeClr val="accent1">
                    <a:lumMod val="75000"/>
                  </a:schemeClr>
                </a:solidFill>
                <a:latin typeface="Algerian" pitchFamily="82" charset="0"/>
                <a:ea typeface="Lato" charset="0"/>
                <a:cs typeface="Lato" charset="0"/>
              </a:rPr>
              <a:t>I/ Dispositions générales</a:t>
            </a:r>
            <a:endParaRPr lang="ru-RU" sz="2800" b="1" dirty="0">
              <a:solidFill>
                <a:schemeClr val="accent1">
                  <a:lumMod val="75000"/>
                </a:schemeClr>
              </a:solidFill>
              <a:latin typeface="Lato" charset="0"/>
              <a:ea typeface="Lato" charset="0"/>
              <a:cs typeface="Lato" charset="0"/>
            </a:endParaRPr>
          </a:p>
        </p:txBody>
      </p:sp>
      <p:grpSp>
        <p:nvGrpSpPr>
          <p:cNvPr id="9" name="Groupe 8">
            <a:extLst>
              <a:ext uri="{FF2B5EF4-FFF2-40B4-BE49-F238E27FC236}">
                <a16:creationId xmlns:a16="http://schemas.microsoft.com/office/drawing/2014/main" xmlns="" id="{C97373F9-BB5B-45E5-8B7E-EF29E92C7161}"/>
              </a:ext>
            </a:extLst>
          </p:cNvPr>
          <p:cNvGrpSpPr/>
          <p:nvPr/>
        </p:nvGrpSpPr>
        <p:grpSpPr>
          <a:xfrm>
            <a:off x="285150" y="1895975"/>
            <a:ext cx="2408902" cy="921575"/>
            <a:chOff x="285154" y="2455907"/>
            <a:chExt cx="3588106" cy="952623"/>
          </a:xfrm>
        </p:grpSpPr>
        <p:sp>
          <p:nvSpPr>
            <p:cNvPr id="61" name="Arrow: Right 60">
              <a:extLst>
                <a:ext uri="{FF2B5EF4-FFF2-40B4-BE49-F238E27FC236}">
                  <a16:creationId xmlns:a16="http://schemas.microsoft.com/office/drawing/2014/main" xmlns="" id="{E71A99ED-7640-4BC4-A3C0-EBB7DB5457FD}"/>
                </a:ext>
              </a:extLst>
            </p:cNvPr>
            <p:cNvSpPr/>
            <p:nvPr/>
          </p:nvSpPr>
          <p:spPr>
            <a:xfrm>
              <a:off x="1243762" y="2748559"/>
              <a:ext cx="2629498" cy="659971"/>
            </a:xfrm>
            <a:prstGeom prst="rightArrow">
              <a:avLst>
                <a:gd name="adj1" fmla="val 58842"/>
                <a:gd name="adj2" fmla="val 11631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66" name="Trapezoid 65">
              <a:extLst>
                <a:ext uri="{FF2B5EF4-FFF2-40B4-BE49-F238E27FC236}">
                  <a16:creationId xmlns:a16="http://schemas.microsoft.com/office/drawing/2014/main" xmlns="" id="{D6DBD494-3EB0-4EFB-9727-50E8CCBC05BC}"/>
                </a:ext>
              </a:extLst>
            </p:cNvPr>
            <p:cNvSpPr/>
            <p:nvPr/>
          </p:nvSpPr>
          <p:spPr>
            <a:xfrm rot="5400000">
              <a:off x="354389" y="2386672"/>
              <a:ext cx="820138" cy="958607"/>
            </a:xfrm>
            <a:custGeom>
              <a:avLst/>
              <a:gdLst>
                <a:gd name="connsiteX0" fmla="*/ 0 w 797719"/>
                <a:gd name="connsiteY0" fmla="*/ 1405138 h 1405138"/>
                <a:gd name="connsiteX1" fmla="*/ 199430 w 797719"/>
                <a:gd name="connsiteY1" fmla="*/ 0 h 1405138"/>
                <a:gd name="connsiteX2" fmla="*/ 598289 w 797719"/>
                <a:gd name="connsiteY2" fmla="*/ 0 h 1405138"/>
                <a:gd name="connsiteX3" fmla="*/ 797719 w 797719"/>
                <a:gd name="connsiteY3" fmla="*/ 1405138 h 1405138"/>
                <a:gd name="connsiteX4" fmla="*/ 0 w 797719"/>
                <a:gd name="connsiteY4" fmla="*/ 1405138 h 1405138"/>
                <a:gd name="connsiteX0" fmla="*/ 0 w 598289"/>
                <a:gd name="connsiteY0" fmla="*/ 1405138 h 1405138"/>
                <a:gd name="connsiteX1" fmla="*/ 199430 w 598289"/>
                <a:gd name="connsiteY1" fmla="*/ 0 h 1405138"/>
                <a:gd name="connsiteX2" fmla="*/ 598289 w 598289"/>
                <a:gd name="connsiteY2" fmla="*/ 0 h 1405138"/>
                <a:gd name="connsiteX3" fmla="*/ 508161 w 598289"/>
                <a:gd name="connsiteY3" fmla="*/ 1397518 h 1405138"/>
                <a:gd name="connsiteX4" fmla="*/ 0 w 598289"/>
                <a:gd name="connsiteY4" fmla="*/ 1405138 h 1405138"/>
                <a:gd name="connsiteX0" fmla="*/ 0 w 743069"/>
                <a:gd name="connsiteY0" fmla="*/ 1405138 h 1405138"/>
                <a:gd name="connsiteX1" fmla="*/ 344210 w 743069"/>
                <a:gd name="connsiteY1" fmla="*/ 0 h 1405138"/>
                <a:gd name="connsiteX2" fmla="*/ 743069 w 743069"/>
                <a:gd name="connsiteY2" fmla="*/ 0 h 1405138"/>
                <a:gd name="connsiteX3" fmla="*/ 652941 w 743069"/>
                <a:gd name="connsiteY3" fmla="*/ 1397518 h 1405138"/>
                <a:gd name="connsiteX4" fmla="*/ 0 w 743069"/>
                <a:gd name="connsiteY4" fmla="*/ 1405138 h 1405138"/>
                <a:gd name="connsiteX0" fmla="*/ 0 w 849749"/>
                <a:gd name="connsiteY0" fmla="*/ 1389898 h 1397518"/>
                <a:gd name="connsiteX1" fmla="*/ 450890 w 849749"/>
                <a:gd name="connsiteY1" fmla="*/ 0 h 1397518"/>
                <a:gd name="connsiteX2" fmla="*/ 849749 w 849749"/>
                <a:gd name="connsiteY2" fmla="*/ 0 h 1397518"/>
                <a:gd name="connsiteX3" fmla="*/ 759621 w 849749"/>
                <a:gd name="connsiteY3" fmla="*/ 1397518 h 1397518"/>
                <a:gd name="connsiteX4" fmla="*/ 0 w 849749"/>
                <a:gd name="connsiteY4" fmla="*/ 1389898 h 1397518"/>
                <a:gd name="connsiteX0" fmla="*/ 0 w 849749"/>
                <a:gd name="connsiteY0" fmla="*/ 1389898 h 1410710"/>
                <a:gd name="connsiteX1" fmla="*/ 450890 w 849749"/>
                <a:gd name="connsiteY1" fmla="*/ 0 h 1410710"/>
                <a:gd name="connsiteX2" fmla="*/ 849749 w 849749"/>
                <a:gd name="connsiteY2" fmla="*/ 0 h 1410710"/>
                <a:gd name="connsiteX3" fmla="*/ 577200 w 849749"/>
                <a:gd name="connsiteY3" fmla="*/ 1410709 h 1410710"/>
                <a:gd name="connsiteX4" fmla="*/ 0 w 849749"/>
                <a:gd name="connsiteY4" fmla="*/ 1389898 h 14107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749" h="1410710">
                  <a:moveTo>
                    <a:pt x="0" y="1389898"/>
                  </a:moveTo>
                  <a:lnTo>
                    <a:pt x="450890" y="0"/>
                  </a:lnTo>
                  <a:lnTo>
                    <a:pt x="849749" y="0"/>
                  </a:lnTo>
                  <a:lnTo>
                    <a:pt x="577200" y="1410709"/>
                  </a:lnTo>
                  <a:lnTo>
                    <a:pt x="0" y="1389898"/>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grpSp>
      <p:grpSp>
        <p:nvGrpSpPr>
          <p:cNvPr id="8" name="Groupe 7">
            <a:extLst>
              <a:ext uri="{FF2B5EF4-FFF2-40B4-BE49-F238E27FC236}">
                <a16:creationId xmlns:a16="http://schemas.microsoft.com/office/drawing/2014/main" xmlns="" id="{A3AA585D-D38E-4F18-847D-F6498644E443}"/>
              </a:ext>
            </a:extLst>
          </p:cNvPr>
          <p:cNvGrpSpPr/>
          <p:nvPr/>
        </p:nvGrpSpPr>
        <p:grpSpPr>
          <a:xfrm>
            <a:off x="273404" y="625200"/>
            <a:ext cx="2416788" cy="1213447"/>
            <a:chOff x="273406" y="924409"/>
            <a:chExt cx="3599853" cy="1472819"/>
          </a:xfrm>
        </p:grpSpPr>
        <p:sp>
          <p:nvSpPr>
            <p:cNvPr id="62" name="Arrow: Right 61">
              <a:extLst>
                <a:ext uri="{FF2B5EF4-FFF2-40B4-BE49-F238E27FC236}">
                  <a16:creationId xmlns:a16="http://schemas.microsoft.com/office/drawing/2014/main" xmlns="" id="{D48D62AF-0F8C-4D54-9D60-82ABEF8584C1}"/>
                </a:ext>
              </a:extLst>
            </p:cNvPr>
            <p:cNvSpPr/>
            <p:nvPr/>
          </p:nvSpPr>
          <p:spPr>
            <a:xfrm>
              <a:off x="1243761" y="1737257"/>
              <a:ext cx="2629498" cy="659971"/>
            </a:xfrm>
            <a:prstGeom prst="rightArrow">
              <a:avLst>
                <a:gd name="adj1" fmla="val 58842"/>
                <a:gd name="adj2" fmla="val 13445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67" name="Trapezoid 65">
              <a:extLst>
                <a:ext uri="{FF2B5EF4-FFF2-40B4-BE49-F238E27FC236}">
                  <a16:creationId xmlns:a16="http://schemas.microsoft.com/office/drawing/2014/main" xmlns="" id="{7AD68979-8C0C-444E-8E82-A081683EECDC}"/>
                </a:ext>
              </a:extLst>
            </p:cNvPr>
            <p:cNvSpPr/>
            <p:nvPr/>
          </p:nvSpPr>
          <p:spPr>
            <a:xfrm rot="5400000">
              <a:off x="91109" y="1106706"/>
              <a:ext cx="1334947" cy="970354"/>
            </a:xfrm>
            <a:custGeom>
              <a:avLst/>
              <a:gdLst>
                <a:gd name="connsiteX0" fmla="*/ 0 w 797719"/>
                <a:gd name="connsiteY0" fmla="*/ 1405138 h 1405138"/>
                <a:gd name="connsiteX1" fmla="*/ 199430 w 797719"/>
                <a:gd name="connsiteY1" fmla="*/ 0 h 1405138"/>
                <a:gd name="connsiteX2" fmla="*/ 598289 w 797719"/>
                <a:gd name="connsiteY2" fmla="*/ 0 h 1405138"/>
                <a:gd name="connsiteX3" fmla="*/ 797719 w 797719"/>
                <a:gd name="connsiteY3" fmla="*/ 1405138 h 1405138"/>
                <a:gd name="connsiteX4" fmla="*/ 0 w 797719"/>
                <a:gd name="connsiteY4" fmla="*/ 1405138 h 1405138"/>
                <a:gd name="connsiteX0" fmla="*/ 0 w 598289"/>
                <a:gd name="connsiteY0" fmla="*/ 1405138 h 1405138"/>
                <a:gd name="connsiteX1" fmla="*/ 199430 w 598289"/>
                <a:gd name="connsiteY1" fmla="*/ 0 h 1405138"/>
                <a:gd name="connsiteX2" fmla="*/ 598289 w 598289"/>
                <a:gd name="connsiteY2" fmla="*/ 0 h 1405138"/>
                <a:gd name="connsiteX3" fmla="*/ 508161 w 598289"/>
                <a:gd name="connsiteY3" fmla="*/ 1397518 h 1405138"/>
                <a:gd name="connsiteX4" fmla="*/ 0 w 598289"/>
                <a:gd name="connsiteY4" fmla="*/ 1405138 h 1405138"/>
                <a:gd name="connsiteX0" fmla="*/ 0 w 743069"/>
                <a:gd name="connsiteY0" fmla="*/ 1405138 h 1405138"/>
                <a:gd name="connsiteX1" fmla="*/ 344210 w 743069"/>
                <a:gd name="connsiteY1" fmla="*/ 0 h 1405138"/>
                <a:gd name="connsiteX2" fmla="*/ 743069 w 743069"/>
                <a:gd name="connsiteY2" fmla="*/ 0 h 1405138"/>
                <a:gd name="connsiteX3" fmla="*/ 652941 w 743069"/>
                <a:gd name="connsiteY3" fmla="*/ 1397518 h 1405138"/>
                <a:gd name="connsiteX4" fmla="*/ 0 w 743069"/>
                <a:gd name="connsiteY4" fmla="*/ 1405138 h 1405138"/>
                <a:gd name="connsiteX0" fmla="*/ 0 w 743069"/>
                <a:gd name="connsiteY0" fmla="*/ 1405138 h 1405138"/>
                <a:gd name="connsiteX1" fmla="*/ 344210 w 743069"/>
                <a:gd name="connsiteY1" fmla="*/ 0 h 1405138"/>
                <a:gd name="connsiteX2" fmla="*/ 743069 w 743069"/>
                <a:gd name="connsiteY2" fmla="*/ 0 h 1405138"/>
                <a:gd name="connsiteX3" fmla="*/ 492924 w 743069"/>
                <a:gd name="connsiteY3" fmla="*/ 1405138 h 1405138"/>
                <a:gd name="connsiteX4" fmla="*/ 0 w 743069"/>
                <a:gd name="connsiteY4" fmla="*/ 1405138 h 1405138"/>
                <a:gd name="connsiteX0" fmla="*/ 0 w 1070727"/>
                <a:gd name="connsiteY0" fmla="*/ 1405138 h 1405138"/>
                <a:gd name="connsiteX1" fmla="*/ 671868 w 1070727"/>
                <a:gd name="connsiteY1" fmla="*/ 0 h 1405138"/>
                <a:gd name="connsiteX2" fmla="*/ 1070727 w 1070727"/>
                <a:gd name="connsiteY2" fmla="*/ 0 h 1405138"/>
                <a:gd name="connsiteX3" fmla="*/ 820582 w 1070727"/>
                <a:gd name="connsiteY3" fmla="*/ 1405138 h 1405138"/>
                <a:gd name="connsiteX4" fmla="*/ 0 w 1070727"/>
                <a:gd name="connsiteY4" fmla="*/ 1405138 h 1405138"/>
                <a:gd name="connsiteX0" fmla="*/ 0 w 1070727"/>
                <a:gd name="connsiteY0" fmla="*/ 1405138 h 1412758"/>
                <a:gd name="connsiteX1" fmla="*/ 671868 w 1070727"/>
                <a:gd name="connsiteY1" fmla="*/ 0 h 1412758"/>
                <a:gd name="connsiteX2" fmla="*/ 1070727 w 1070727"/>
                <a:gd name="connsiteY2" fmla="*/ 0 h 1412758"/>
                <a:gd name="connsiteX3" fmla="*/ 614845 w 1070727"/>
                <a:gd name="connsiteY3" fmla="*/ 1412758 h 1412758"/>
                <a:gd name="connsiteX4" fmla="*/ 0 w 1070727"/>
                <a:gd name="connsiteY4" fmla="*/ 1405138 h 1412758"/>
                <a:gd name="connsiteX0" fmla="*/ 0 w 1383145"/>
                <a:gd name="connsiteY0" fmla="*/ 1427998 h 1427998"/>
                <a:gd name="connsiteX1" fmla="*/ 984286 w 1383145"/>
                <a:gd name="connsiteY1" fmla="*/ 0 h 1427998"/>
                <a:gd name="connsiteX2" fmla="*/ 1383145 w 1383145"/>
                <a:gd name="connsiteY2" fmla="*/ 0 h 1427998"/>
                <a:gd name="connsiteX3" fmla="*/ 927263 w 1383145"/>
                <a:gd name="connsiteY3" fmla="*/ 1412758 h 1427998"/>
                <a:gd name="connsiteX4" fmla="*/ 0 w 1383145"/>
                <a:gd name="connsiteY4" fmla="*/ 1427998 h 14279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3145" h="1427998">
                  <a:moveTo>
                    <a:pt x="0" y="1427998"/>
                  </a:moveTo>
                  <a:lnTo>
                    <a:pt x="984286" y="0"/>
                  </a:lnTo>
                  <a:lnTo>
                    <a:pt x="1383145" y="0"/>
                  </a:lnTo>
                  <a:lnTo>
                    <a:pt x="927263" y="1412758"/>
                  </a:lnTo>
                  <a:lnTo>
                    <a:pt x="0" y="1427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grpSp>
      <p:grpSp>
        <p:nvGrpSpPr>
          <p:cNvPr id="12" name="Groupe 11">
            <a:extLst>
              <a:ext uri="{FF2B5EF4-FFF2-40B4-BE49-F238E27FC236}">
                <a16:creationId xmlns:a16="http://schemas.microsoft.com/office/drawing/2014/main" xmlns="" id="{2BD03840-D085-403F-8757-8594CC81BA7D}"/>
              </a:ext>
            </a:extLst>
          </p:cNvPr>
          <p:cNvGrpSpPr/>
          <p:nvPr/>
        </p:nvGrpSpPr>
        <p:grpSpPr>
          <a:xfrm>
            <a:off x="247763" y="5567866"/>
            <a:ext cx="2416789" cy="990505"/>
            <a:chOff x="273401" y="4952034"/>
            <a:chExt cx="3599855" cy="1373348"/>
          </a:xfrm>
        </p:grpSpPr>
        <p:sp>
          <p:nvSpPr>
            <p:cNvPr id="4" name="Arrow: Right 3">
              <a:extLst>
                <a:ext uri="{FF2B5EF4-FFF2-40B4-BE49-F238E27FC236}">
                  <a16:creationId xmlns:a16="http://schemas.microsoft.com/office/drawing/2014/main" xmlns="" id="{76532D2E-28F1-4BC2-AE52-C5BC82BE89FE}"/>
                </a:ext>
              </a:extLst>
            </p:cNvPr>
            <p:cNvSpPr/>
            <p:nvPr/>
          </p:nvSpPr>
          <p:spPr>
            <a:xfrm>
              <a:off x="1243759" y="4952034"/>
              <a:ext cx="2629497" cy="922431"/>
            </a:xfrm>
            <a:prstGeom prst="rightArrow">
              <a:avLst>
                <a:gd name="adj1" fmla="val 58842"/>
                <a:gd name="adj2" fmla="val 11786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6" name="Trapezoid 65">
              <a:extLst>
                <a:ext uri="{FF2B5EF4-FFF2-40B4-BE49-F238E27FC236}">
                  <a16:creationId xmlns:a16="http://schemas.microsoft.com/office/drawing/2014/main" xmlns="" id="{52EFAE30-D862-4E0B-B0E4-3A2DD4943524}"/>
                </a:ext>
              </a:extLst>
            </p:cNvPr>
            <p:cNvSpPr/>
            <p:nvPr/>
          </p:nvSpPr>
          <p:spPr>
            <a:xfrm rot="5400000" flipH="1">
              <a:off x="170408" y="5231322"/>
              <a:ext cx="1197053" cy="991067"/>
            </a:xfrm>
            <a:custGeom>
              <a:avLst/>
              <a:gdLst>
                <a:gd name="connsiteX0" fmla="*/ 0 w 797719"/>
                <a:gd name="connsiteY0" fmla="*/ 1405138 h 1405138"/>
                <a:gd name="connsiteX1" fmla="*/ 199430 w 797719"/>
                <a:gd name="connsiteY1" fmla="*/ 0 h 1405138"/>
                <a:gd name="connsiteX2" fmla="*/ 598289 w 797719"/>
                <a:gd name="connsiteY2" fmla="*/ 0 h 1405138"/>
                <a:gd name="connsiteX3" fmla="*/ 797719 w 797719"/>
                <a:gd name="connsiteY3" fmla="*/ 1405138 h 1405138"/>
                <a:gd name="connsiteX4" fmla="*/ 0 w 797719"/>
                <a:gd name="connsiteY4" fmla="*/ 1405138 h 1405138"/>
                <a:gd name="connsiteX0" fmla="*/ 0 w 598289"/>
                <a:gd name="connsiteY0" fmla="*/ 1405138 h 1405138"/>
                <a:gd name="connsiteX1" fmla="*/ 199430 w 598289"/>
                <a:gd name="connsiteY1" fmla="*/ 0 h 1405138"/>
                <a:gd name="connsiteX2" fmla="*/ 598289 w 598289"/>
                <a:gd name="connsiteY2" fmla="*/ 0 h 1405138"/>
                <a:gd name="connsiteX3" fmla="*/ 508161 w 598289"/>
                <a:gd name="connsiteY3" fmla="*/ 1397518 h 1405138"/>
                <a:gd name="connsiteX4" fmla="*/ 0 w 598289"/>
                <a:gd name="connsiteY4" fmla="*/ 1405138 h 1405138"/>
                <a:gd name="connsiteX0" fmla="*/ 0 w 743069"/>
                <a:gd name="connsiteY0" fmla="*/ 1405138 h 1405138"/>
                <a:gd name="connsiteX1" fmla="*/ 344210 w 743069"/>
                <a:gd name="connsiteY1" fmla="*/ 0 h 1405138"/>
                <a:gd name="connsiteX2" fmla="*/ 743069 w 743069"/>
                <a:gd name="connsiteY2" fmla="*/ 0 h 1405138"/>
                <a:gd name="connsiteX3" fmla="*/ 652941 w 743069"/>
                <a:gd name="connsiteY3" fmla="*/ 1397518 h 1405138"/>
                <a:gd name="connsiteX4" fmla="*/ 0 w 743069"/>
                <a:gd name="connsiteY4" fmla="*/ 1405138 h 1405138"/>
                <a:gd name="connsiteX0" fmla="*/ 0 w 743069"/>
                <a:gd name="connsiteY0" fmla="*/ 1405138 h 1405138"/>
                <a:gd name="connsiteX1" fmla="*/ 344210 w 743069"/>
                <a:gd name="connsiteY1" fmla="*/ 0 h 1405138"/>
                <a:gd name="connsiteX2" fmla="*/ 743069 w 743069"/>
                <a:gd name="connsiteY2" fmla="*/ 0 h 1405138"/>
                <a:gd name="connsiteX3" fmla="*/ 492924 w 743069"/>
                <a:gd name="connsiteY3" fmla="*/ 1405138 h 1405138"/>
                <a:gd name="connsiteX4" fmla="*/ 0 w 743069"/>
                <a:gd name="connsiteY4" fmla="*/ 1405138 h 1405138"/>
                <a:gd name="connsiteX0" fmla="*/ 0 w 1070727"/>
                <a:gd name="connsiteY0" fmla="*/ 1405138 h 1405138"/>
                <a:gd name="connsiteX1" fmla="*/ 671868 w 1070727"/>
                <a:gd name="connsiteY1" fmla="*/ 0 h 1405138"/>
                <a:gd name="connsiteX2" fmla="*/ 1070727 w 1070727"/>
                <a:gd name="connsiteY2" fmla="*/ 0 h 1405138"/>
                <a:gd name="connsiteX3" fmla="*/ 820582 w 1070727"/>
                <a:gd name="connsiteY3" fmla="*/ 1405138 h 1405138"/>
                <a:gd name="connsiteX4" fmla="*/ 0 w 1070727"/>
                <a:gd name="connsiteY4" fmla="*/ 1405138 h 1405138"/>
                <a:gd name="connsiteX0" fmla="*/ 0 w 1070727"/>
                <a:gd name="connsiteY0" fmla="*/ 1405138 h 1412758"/>
                <a:gd name="connsiteX1" fmla="*/ 671868 w 1070727"/>
                <a:gd name="connsiteY1" fmla="*/ 0 h 1412758"/>
                <a:gd name="connsiteX2" fmla="*/ 1070727 w 1070727"/>
                <a:gd name="connsiteY2" fmla="*/ 0 h 1412758"/>
                <a:gd name="connsiteX3" fmla="*/ 614845 w 1070727"/>
                <a:gd name="connsiteY3" fmla="*/ 1412758 h 1412758"/>
                <a:gd name="connsiteX4" fmla="*/ 0 w 1070727"/>
                <a:gd name="connsiteY4" fmla="*/ 1405138 h 1412758"/>
                <a:gd name="connsiteX0" fmla="*/ 0 w 1383145"/>
                <a:gd name="connsiteY0" fmla="*/ 1427998 h 1427998"/>
                <a:gd name="connsiteX1" fmla="*/ 984286 w 1383145"/>
                <a:gd name="connsiteY1" fmla="*/ 0 h 1427998"/>
                <a:gd name="connsiteX2" fmla="*/ 1383145 w 1383145"/>
                <a:gd name="connsiteY2" fmla="*/ 0 h 1427998"/>
                <a:gd name="connsiteX3" fmla="*/ 927263 w 1383145"/>
                <a:gd name="connsiteY3" fmla="*/ 1412758 h 1427998"/>
                <a:gd name="connsiteX4" fmla="*/ 0 w 1383145"/>
                <a:gd name="connsiteY4" fmla="*/ 1427998 h 1427998"/>
                <a:gd name="connsiteX0" fmla="*/ 0 w 1383145"/>
                <a:gd name="connsiteY0" fmla="*/ 1427998 h 1427998"/>
                <a:gd name="connsiteX1" fmla="*/ 870055 w 1383145"/>
                <a:gd name="connsiteY1" fmla="*/ 0 h 1427998"/>
                <a:gd name="connsiteX2" fmla="*/ 1383145 w 1383145"/>
                <a:gd name="connsiteY2" fmla="*/ 0 h 1427998"/>
                <a:gd name="connsiteX3" fmla="*/ 927263 w 1383145"/>
                <a:gd name="connsiteY3" fmla="*/ 1412758 h 1427998"/>
                <a:gd name="connsiteX4" fmla="*/ 0 w 1383145"/>
                <a:gd name="connsiteY4" fmla="*/ 1427998 h 1427998"/>
                <a:gd name="connsiteX0" fmla="*/ 0 w 1383145"/>
                <a:gd name="connsiteY0" fmla="*/ 1427998 h 1427998"/>
                <a:gd name="connsiteX1" fmla="*/ 819285 w 1383145"/>
                <a:gd name="connsiteY1" fmla="*/ 26385 h 1427998"/>
                <a:gd name="connsiteX2" fmla="*/ 1383145 w 1383145"/>
                <a:gd name="connsiteY2" fmla="*/ 0 h 1427998"/>
                <a:gd name="connsiteX3" fmla="*/ 927263 w 1383145"/>
                <a:gd name="connsiteY3" fmla="*/ 1412758 h 1427998"/>
                <a:gd name="connsiteX4" fmla="*/ 0 w 1383145"/>
                <a:gd name="connsiteY4" fmla="*/ 1427998 h 1427998"/>
                <a:gd name="connsiteX0" fmla="*/ 0 w 1383145"/>
                <a:gd name="connsiteY0" fmla="*/ 1427998 h 1427998"/>
                <a:gd name="connsiteX1" fmla="*/ 831978 w 1383145"/>
                <a:gd name="connsiteY1" fmla="*/ 0 h 1427998"/>
                <a:gd name="connsiteX2" fmla="*/ 1383145 w 1383145"/>
                <a:gd name="connsiteY2" fmla="*/ 0 h 1427998"/>
                <a:gd name="connsiteX3" fmla="*/ 927263 w 1383145"/>
                <a:gd name="connsiteY3" fmla="*/ 1412758 h 1427998"/>
                <a:gd name="connsiteX4" fmla="*/ 0 w 1383145"/>
                <a:gd name="connsiteY4" fmla="*/ 1427998 h 1427998"/>
                <a:gd name="connsiteX0" fmla="*/ 0 w 1383145"/>
                <a:gd name="connsiteY0" fmla="*/ 1427998 h 1427998"/>
                <a:gd name="connsiteX1" fmla="*/ 744583 w 1383145"/>
                <a:gd name="connsiteY1" fmla="*/ 0 h 1427998"/>
                <a:gd name="connsiteX2" fmla="*/ 1383145 w 1383145"/>
                <a:gd name="connsiteY2" fmla="*/ 0 h 1427998"/>
                <a:gd name="connsiteX3" fmla="*/ 927263 w 1383145"/>
                <a:gd name="connsiteY3" fmla="*/ 1412758 h 1427998"/>
                <a:gd name="connsiteX4" fmla="*/ 0 w 1383145"/>
                <a:gd name="connsiteY4" fmla="*/ 1427998 h 14279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83145" h="1427998">
                  <a:moveTo>
                    <a:pt x="0" y="1427998"/>
                  </a:moveTo>
                  <a:lnTo>
                    <a:pt x="744583" y="0"/>
                  </a:lnTo>
                  <a:lnTo>
                    <a:pt x="1383145" y="0"/>
                  </a:lnTo>
                  <a:lnTo>
                    <a:pt x="927263" y="1412758"/>
                  </a:lnTo>
                  <a:lnTo>
                    <a:pt x="0" y="1427998"/>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grpSp>
      <p:sp>
        <p:nvSpPr>
          <p:cNvPr id="98" name="TextBox 97">
            <a:extLst>
              <a:ext uri="{FF2B5EF4-FFF2-40B4-BE49-F238E27FC236}">
                <a16:creationId xmlns:a16="http://schemas.microsoft.com/office/drawing/2014/main" xmlns="" id="{31B93B06-8C99-46C2-B428-FDF40C6922BB}"/>
              </a:ext>
            </a:extLst>
          </p:cNvPr>
          <p:cNvSpPr txBox="1"/>
          <p:nvPr/>
        </p:nvSpPr>
        <p:spPr>
          <a:xfrm>
            <a:off x="2782261" y="1103913"/>
            <a:ext cx="8640000" cy="553998"/>
          </a:xfrm>
          <a:prstGeom prst="rect">
            <a:avLst/>
          </a:prstGeom>
          <a:noFill/>
        </p:spPr>
        <p:txBody>
          <a:bodyPr wrap="square" rtlCol="0">
            <a:spAutoFit/>
          </a:bodyPr>
          <a:lstStyle/>
          <a:p>
            <a:pPr algn="just">
              <a:lnSpc>
                <a:spcPct val="150000"/>
              </a:lnSpc>
              <a:spcBef>
                <a:spcPts val="600"/>
              </a:spcBef>
            </a:pPr>
            <a:r>
              <a:rPr lang="fr-FR" sz="2200" dirty="0">
                <a:latin typeface="Lato" charset="0"/>
                <a:ea typeface="Lato" charset="0"/>
                <a:cs typeface="Lato" charset="0"/>
              </a:rPr>
              <a:t>Asseoir </a:t>
            </a:r>
            <a:r>
              <a:rPr lang="fr-FR" sz="2200" b="1" dirty="0">
                <a:solidFill>
                  <a:srgbClr val="CB1B4A"/>
                </a:solidFill>
                <a:latin typeface="Lato" charset="0"/>
                <a:ea typeface="Lato" charset="0"/>
                <a:cs typeface="Lato" charset="0"/>
              </a:rPr>
              <a:t>le caractère national</a:t>
            </a:r>
            <a:r>
              <a:rPr lang="fr-FR" sz="2200" b="1" dirty="0">
                <a:latin typeface="Lato" charset="0"/>
                <a:ea typeface="Lato" charset="0"/>
                <a:cs typeface="Lato" charset="0"/>
              </a:rPr>
              <a:t> </a:t>
            </a:r>
            <a:r>
              <a:rPr lang="fr-FR" sz="2200" dirty="0">
                <a:latin typeface="Lato" charset="0"/>
                <a:ea typeface="Lato" charset="0"/>
                <a:cs typeface="Lato" charset="0"/>
              </a:rPr>
              <a:t>de la formation de 3</a:t>
            </a:r>
            <a:r>
              <a:rPr lang="fr-FR" sz="2200" baseline="30000" dirty="0">
                <a:latin typeface="Lato" charset="0"/>
                <a:ea typeface="Lato" charset="0"/>
                <a:cs typeface="Lato" charset="0"/>
              </a:rPr>
              <a:t>ème</a:t>
            </a:r>
            <a:r>
              <a:rPr lang="fr-FR" sz="2200" dirty="0">
                <a:latin typeface="Lato" charset="0"/>
                <a:ea typeface="Lato" charset="0"/>
                <a:cs typeface="Lato" charset="0"/>
              </a:rPr>
              <a:t> cycle ;</a:t>
            </a:r>
          </a:p>
        </p:txBody>
      </p:sp>
      <p:sp>
        <p:nvSpPr>
          <p:cNvPr id="99" name="TextBox 98">
            <a:extLst>
              <a:ext uri="{FF2B5EF4-FFF2-40B4-BE49-F238E27FC236}">
                <a16:creationId xmlns:a16="http://schemas.microsoft.com/office/drawing/2014/main" xmlns="" id="{41ADBD3A-84E3-4932-8AD5-F362F92EB7EA}"/>
              </a:ext>
            </a:extLst>
          </p:cNvPr>
          <p:cNvSpPr txBox="1"/>
          <p:nvPr/>
        </p:nvSpPr>
        <p:spPr>
          <a:xfrm>
            <a:off x="2795512" y="1959597"/>
            <a:ext cx="8640000" cy="769441"/>
          </a:xfrm>
          <a:prstGeom prst="rect">
            <a:avLst/>
          </a:prstGeom>
          <a:noFill/>
        </p:spPr>
        <p:txBody>
          <a:bodyPr wrap="square" rtlCol="0">
            <a:spAutoFit/>
          </a:bodyPr>
          <a:lstStyle/>
          <a:p>
            <a:pPr lvl="0">
              <a:spcBef>
                <a:spcPts val="600"/>
              </a:spcBef>
            </a:pPr>
            <a:r>
              <a:rPr lang="fr-FR" sz="2200" b="1" dirty="0">
                <a:solidFill>
                  <a:srgbClr val="91971A"/>
                </a:solidFill>
                <a:latin typeface="Lato" charset="0"/>
                <a:ea typeface="Lato" charset="0"/>
                <a:cs typeface="Lato" charset="0"/>
              </a:rPr>
              <a:t>Renforcer les capacités d’encadrement </a:t>
            </a:r>
            <a:r>
              <a:rPr lang="fr-FR" sz="2200" dirty="0">
                <a:latin typeface="Lato" charset="0"/>
                <a:ea typeface="Lato" charset="0"/>
                <a:cs typeface="Lato" charset="0"/>
              </a:rPr>
              <a:t>et mutualiser les moyens matériels par la coopération interuniversitaire ;</a:t>
            </a:r>
          </a:p>
        </p:txBody>
      </p:sp>
      <p:sp>
        <p:nvSpPr>
          <p:cNvPr id="101" name="TextBox 100">
            <a:extLst>
              <a:ext uri="{FF2B5EF4-FFF2-40B4-BE49-F238E27FC236}">
                <a16:creationId xmlns:a16="http://schemas.microsoft.com/office/drawing/2014/main" xmlns="" id="{DE463CD5-7FFE-4056-9899-2D572034EFDD}"/>
              </a:ext>
            </a:extLst>
          </p:cNvPr>
          <p:cNvSpPr txBox="1"/>
          <p:nvPr/>
        </p:nvSpPr>
        <p:spPr>
          <a:xfrm>
            <a:off x="2808764" y="3112243"/>
            <a:ext cx="8640000" cy="1107996"/>
          </a:xfrm>
          <a:prstGeom prst="rect">
            <a:avLst/>
          </a:prstGeom>
          <a:noFill/>
        </p:spPr>
        <p:txBody>
          <a:bodyPr wrap="square" rtlCol="0">
            <a:spAutoFit/>
          </a:bodyPr>
          <a:lstStyle/>
          <a:p>
            <a:pPr lvl="0" algn="just">
              <a:defRPr/>
            </a:pPr>
            <a:r>
              <a:rPr lang="fr-FR" sz="2200" b="1" dirty="0">
                <a:solidFill>
                  <a:srgbClr val="318388"/>
                </a:solidFill>
                <a:latin typeface="Lato" charset="0"/>
                <a:ea typeface="Lato" charset="0"/>
                <a:cs typeface="Lato" charset="0"/>
              </a:rPr>
              <a:t>L’offre de formation de 3</a:t>
            </a:r>
            <a:r>
              <a:rPr lang="fr-FR" sz="2200" b="1" baseline="30000" dirty="0">
                <a:solidFill>
                  <a:srgbClr val="318388"/>
                </a:solidFill>
                <a:latin typeface="Lato" charset="0"/>
                <a:ea typeface="Lato" charset="0"/>
                <a:cs typeface="Lato" charset="0"/>
              </a:rPr>
              <a:t>ème</a:t>
            </a:r>
            <a:r>
              <a:rPr lang="fr-FR" sz="2200" b="1" dirty="0">
                <a:solidFill>
                  <a:srgbClr val="318388"/>
                </a:solidFill>
                <a:latin typeface="Lato" charset="0"/>
                <a:ea typeface="Lato" charset="0"/>
                <a:cs typeface="Lato" charset="0"/>
              </a:rPr>
              <a:t> cycle correspond à une filière </a:t>
            </a:r>
            <a:r>
              <a:rPr lang="fr-FR" sz="2200" dirty="0">
                <a:latin typeface="Lato" charset="0"/>
                <a:ea typeface="Lato" charset="0"/>
                <a:cs typeface="Lato" charset="0"/>
              </a:rPr>
              <a:t>impliquant tous les masters de la même filière, avant ou après harmonisation, dispensés à l’échelle nationale ;</a:t>
            </a:r>
            <a:endParaRPr kumimoji="0" lang="en-GB" sz="2200" b="0" i="0" u="none" strike="noStrike" kern="1200" cap="none" spc="0" normalizeH="0" baseline="0" noProof="0" dirty="0">
              <a:ln>
                <a:noFill/>
              </a:ln>
              <a:effectLst/>
              <a:uLnTx/>
              <a:uFillTx/>
              <a:latin typeface="Lato" charset="0"/>
              <a:ea typeface="Lato" charset="0"/>
              <a:cs typeface="Lato" charset="0"/>
            </a:endParaRPr>
          </a:p>
        </p:txBody>
      </p:sp>
      <p:sp>
        <p:nvSpPr>
          <p:cNvPr id="102" name="TextBox 101">
            <a:extLst>
              <a:ext uri="{FF2B5EF4-FFF2-40B4-BE49-F238E27FC236}">
                <a16:creationId xmlns:a16="http://schemas.microsoft.com/office/drawing/2014/main" xmlns="" id="{EE3CCF2F-1300-4B70-9868-A6B65A9B9635}"/>
              </a:ext>
            </a:extLst>
          </p:cNvPr>
          <p:cNvSpPr txBox="1"/>
          <p:nvPr/>
        </p:nvSpPr>
        <p:spPr>
          <a:xfrm>
            <a:off x="2808765" y="4385056"/>
            <a:ext cx="8640000" cy="1107996"/>
          </a:xfrm>
          <a:prstGeom prst="rect">
            <a:avLst/>
          </a:prstGeom>
          <a:noFill/>
        </p:spPr>
        <p:txBody>
          <a:bodyPr wrap="square" rtlCol="0">
            <a:spAutoFit/>
          </a:bodyPr>
          <a:lstStyle/>
          <a:p>
            <a:pPr lvl="0" algn="just">
              <a:defRPr/>
            </a:pPr>
            <a:r>
              <a:rPr lang="fr-FR" sz="2200" dirty="0">
                <a:latin typeface="Lato" charset="0"/>
                <a:ea typeface="Lato" charset="0"/>
                <a:cs typeface="Lato" charset="0"/>
              </a:rPr>
              <a:t>L’offre de formation est présentée selon un canevas numérique préétabli par la DGEF et </a:t>
            </a:r>
            <a:r>
              <a:rPr lang="fr-FR" sz="2200" b="1" dirty="0">
                <a:solidFill>
                  <a:schemeClr val="accent5">
                    <a:lumMod val="50000"/>
                  </a:schemeClr>
                </a:solidFill>
                <a:latin typeface="Lato" charset="0"/>
                <a:ea typeface="Lato" charset="0"/>
                <a:cs typeface="Lato" charset="0"/>
              </a:rPr>
              <a:t>doit être obligatoirement validée par toutes les instances d’expertise et d’évaluation habilitées</a:t>
            </a:r>
            <a:r>
              <a:rPr lang="fr-FR" sz="2200" dirty="0">
                <a:latin typeface="Lato" charset="0"/>
                <a:ea typeface="Lato" charset="0"/>
                <a:cs typeface="Lato" charset="0"/>
              </a:rPr>
              <a:t>. </a:t>
            </a:r>
          </a:p>
        </p:txBody>
      </p:sp>
      <p:grpSp>
        <p:nvGrpSpPr>
          <p:cNvPr id="31" name="Groupe 30">
            <a:extLst>
              <a:ext uri="{FF2B5EF4-FFF2-40B4-BE49-F238E27FC236}">
                <a16:creationId xmlns:a16="http://schemas.microsoft.com/office/drawing/2014/main" xmlns="" id="{8DAA9B4C-F2A4-4E3E-A8CB-AEB52E166449}"/>
              </a:ext>
            </a:extLst>
          </p:cNvPr>
          <p:cNvGrpSpPr/>
          <p:nvPr/>
        </p:nvGrpSpPr>
        <p:grpSpPr>
          <a:xfrm>
            <a:off x="217116" y="4545467"/>
            <a:ext cx="2399576" cy="925125"/>
            <a:chOff x="294114" y="3808989"/>
            <a:chExt cx="3555768" cy="1093311"/>
          </a:xfrm>
        </p:grpSpPr>
        <p:sp>
          <p:nvSpPr>
            <p:cNvPr id="32" name="Arrow: Right 56">
              <a:extLst>
                <a:ext uri="{FF2B5EF4-FFF2-40B4-BE49-F238E27FC236}">
                  <a16:creationId xmlns:a16="http://schemas.microsoft.com/office/drawing/2014/main" xmlns="" id="{92B94BD7-B604-4554-A993-103F9800ED31}"/>
                </a:ext>
              </a:extLst>
            </p:cNvPr>
            <p:cNvSpPr/>
            <p:nvPr/>
          </p:nvSpPr>
          <p:spPr>
            <a:xfrm>
              <a:off x="1238857" y="3808989"/>
              <a:ext cx="2611025" cy="806007"/>
            </a:xfrm>
            <a:prstGeom prst="rightArrow">
              <a:avLst>
                <a:gd name="adj1" fmla="val 58842"/>
                <a:gd name="adj2" fmla="val 111049"/>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33" name="Trapezoid 65">
              <a:extLst>
                <a:ext uri="{FF2B5EF4-FFF2-40B4-BE49-F238E27FC236}">
                  <a16:creationId xmlns:a16="http://schemas.microsoft.com/office/drawing/2014/main" xmlns="" id="{D46B3948-5FA7-4F5D-9F8B-0492D8ABB84D}"/>
                </a:ext>
              </a:extLst>
            </p:cNvPr>
            <p:cNvSpPr/>
            <p:nvPr/>
          </p:nvSpPr>
          <p:spPr>
            <a:xfrm rot="5400000" flipH="1">
              <a:off x="300112" y="3958654"/>
              <a:ext cx="937648" cy="949644"/>
            </a:xfrm>
            <a:custGeom>
              <a:avLst/>
              <a:gdLst>
                <a:gd name="connsiteX0" fmla="*/ 0 w 797719"/>
                <a:gd name="connsiteY0" fmla="*/ 1405138 h 1405138"/>
                <a:gd name="connsiteX1" fmla="*/ 199430 w 797719"/>
                <a:gd name="connsiteY1" fmla="*/ 0 h 1405138"/>
                <a:gd name="connsiteX2" fmla="*/ 598289 w 797719"/>
                <a:gd name="connsiteY2" fmla="*/ 0 h 1405138"/>
                <a:gd name="connsiteX3" fmla="*/ 797719 w 797719"/>
                <a:gd name="connsiteY3" fmla="*/ 1405138 h 1405138"/>
                <a:gd name="connsiteX4" fmla="*/ 0 w 797719"/>
                <a:gd name="connsiteY4" fmla="*/ 1405138 h 1405138"/>
                <a:gd name="connsiteX0" fmla="*/ 0 w 598289"/>
                <a:gd name="connsiteY0" fmla="*/ 1405138 h 1405138"/>
                <a:gd name="connsiteX1" fmla="*/ 199430 w 598289"/>
                <a:gd name="connsiteY1" fmla="*/ 0 h 1405138"/>
                <a:gd name="connsiteX2" fmla="*/ 598289 w 598289"/>
                <a:gd name="connsiteY2" fmla="*/ 0 h 1405138"/>
                <a:gd name="connsiteX3" fmla="*/ 508161 w 598289"/>
                <a:gd name="connsiteY3" fmla="*/ 1397518 h 1405138"/>
                <a:gd name="connsiteX4" fmla="*/ 0 w 598289"/>
                <a:gd name="connsiteY4" fmla="*/ 1405138 h 1405138"/>
                <a:gd name="connsiteX0" fmla="*/ 0 w 743069"/>
                <a:gd name="connsiteY0" fmla="*/ 1405138 h 1405138"/>
                <a:gd name="connsiteX1" fmla="*/ 344210 w 743069"/>
                <a:gd name="connsiteY1" fmla="*/ 0 h 1405138"/>
                <a:gd name="connsiteX2" fmla="*/ 743069 w 743069"/>
                <a:gd name="connsiteY2" fmla="*/ 0 h 1405138"/>
                <a:gd name="connsiteX3" fmla="*/ 652941 w 743069"/>
                <a:gd name="connsiteY3" fmla="*/ 1397518 h 1405138"/>
                <a:gd name="connsiteX4" fmla="*/ 0 w 743069"/>
                <a:gd name="connsiteY4" fmla="*/ 1405138 h 1405138"/>
                <a:gd name="connsiteX0" fmla="*/ 0 w 849749"/>
                <a:gd name="connsiteY0" fmla="*/ 1389898 h 1397518"/>
                <a:gd name="connsiteX1" fmla="*/ 450890 w 849749"/>
                <a:gd name="connsiteY1" fmla="*/ 0 h 1397518"/>
                <a:gd name="connsiteX2" fmla="*/ 849749 w 849749"/>
                <a:gd name="connsiteY2" fmla="*/ 0 h 1397518"/>
                <a:gd name="connsiteX3" fmla="*/ 759621 w 849749"/>
                <a:gd name="connsiteY3" fmla="*/ 1397518 h 1397518"/>
                <a:gd name="connsiteX4" fmla="*/ 0 w 849749"/>
                <a:gd name="connsiteY4" fmla="*/ 1389898 h 1397518"/>
                <a:gd name="connsiteX0" fmla="*/ 0 w 849749"/>
                <a:gd name="connsiteY0" fmla="*/ 1389899 h 1397519"/>
                <a:gd name="connsiteX1" fmla="*/ 418743 w 849749"/>
                <a:gd name="connsiteY1" fmla="*/ 0 h 1397519"/>
                <a:gd name="connsiteX2" fmla="*/ 849749 w 849749"/>
                <a:gd name="connsiteY2" fmla="*/ 1 h 1397519"/>
                <a:gd name="connsiteX3" fmla="*/ 759621 w 849749"/>
                <a:gd name="connsiteY3" fmla="*/ 1397519 h 1397519"/>
                <a:gd name="connsiteX4" fmla="*/ 0 w 849749"/>
                <a:gd name="connsiteY4" fmla="*/ 1389899 h 1397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9749" h="1397519">
                  <a:moveTo>
                    <a:pt x="0" y="1389899"/>
                  </a:moveTo>
                  <a:lnTo>
                    <a:pt x="418743" y="0"/>
                  </a:lnTo>
                  <a:lnTo>
                    <a:pt x="849749" y="1"/>
                  </a:lnTo>
                  <a:lnTo>
                    <a:pt x="759621" y="1397519"/>
                  </a:lnTo>
                  <a:lnTo>
                    <a:pt x="0" y="1389899"/>
                  </a:lnTo>
                  <a:close/>
                </a:path>
              </a:pathLst>
            </a:cu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grpSp>
      <p:sp>
        <p:nvSpPr>
          <p:cNvPr id="34" name="TextBox 100">
            <a:extLst>
              <a:ext uri="{FF2B5EF4-FFF2-40B4-BE49-F238E27FC236}">
                <a16:creationId xmlns:a16="http://schemas.microsoft.com/office/drawing/2014/main" xmlns="" id="{2CE1593F-4C86-4106-B210-D5F488106242}"/>
              </a:ext>
            </a:extLst>
          </p:cNvPr>
          <p:cNvSpPr txBox="1"/>
          <p:nvPr/>
        </p:nvSpPr>
        <p:spPr>
          <a:xfrm>
            <a:off x="2822018" y="5620027"/>
            <a:ext cx="8640000" cy="769441"/>
          </a:xfrm>
          <a:prstGeom prst="rect">
            <a:avLst/>
          </a:prstGeom>
          <a:noFill/>
        </p:spPr>
        <p:txBody>
          <a:bodyPr wrap="square" rtlCol="0">
            <a:spAutoFit/>
          </a:bodyPr>
          <a:lstStyle/>
          <a:p>
            <a:pPr lvl="0" algn="just"/>
            <a:r>
              <a:rPr lang="fr-FR" sz="2200" dirty="0">
                <a:latin typeface="Lato" charset="0"/>
                <a:ea typeface="Lato" charset="0"/>
                <a:cs typeface="Lato" charset="0"/>
              </a:rPr>
              <a:t>Chaque offre de formation doctorale est </a:t>
            </a:r>
            <a:r>
              <a:rPr lang="fr-FR" sz="2200" b="1" dirty="0">
                <a:solidFill>
                  <a:srgbClr val="007A7D"/>
                </a:solidFill>
                <a:latin typeface="Lato" charset="0"/>
                <a:ea typeface="Lato" charset="0"/>
                <a:cs typeface="Lato" charset="0"/>
              </a:rPr>
              <a:t>évaluée par trois (03) experts au niveau des </a:t>
            </a:r>
            <a:r>
              <a:rPr lang="fr-FR" sz="2200" b="1" dirty="0" err="1">
                <a:solidFill>
                  <a:srgbClr val="007A7D"/>
                </a:solidFill>
                <a:latin typeface="Lato" charset="0"/>
                <a:ea typeface="Lato" charset="0"/>
                <a:cs typeface="Lato" charset="0"/>
              </a:rPr>
              <a:t>CRU’s</a:t>
            </a:r>
            <a:r>
              <a:rPr lang="fr-FR" sz="2200" b="1" dirty="0">
                <a:solidFill>
                  <a:srgbClr val="007A7D"/>
                </a:solidFill>
                <a:latin typeface="Lato" charset="0"/>
                <a:ea typeface="Lato" charset="0"/>
                <a:cs typeface="Lato" charset="0"/>
              </a:rPr>
              <a:t>.</a:t>
            </a:r>
          </a:p>
        </p:txBody>
      </p:sp>
      <p:grpSp>
        <p:nvGrpSpPr>
          <p:cNvPr id="13" name="Groupe 12">
            <a:extLst>
              <a:ext uri="{FF2B5EF4-FFF2-40B4-BE49-F238E27FC236}">
                <a16:creationId xmlns:a16="http://schemas.microsoft.com/office/drawing/2014/main" xmlns="" id="{2A687351-CE46-41A0-95C5-D3EFBDFC240A}"/>
              </a:ext>
            </a:extLst>
          </p:cNvPr>
          <p:cNvGrpSpPr/>
          <p:nvPr/>
        </p:nvGrpSpPr>
        <p:grpSpPr>
          <a:xfrm>
            <a:off x="230367" y="3250436"/>
            <a:ext cx="2430766" cy="748796"/>
            <a:chOff x="243619" y="3237183"/>
            <a:chExt cx="3620673" cy="748796"/>
          </a:xfrm>
        </p:grpSpPr>
        <p:sp>
          <p:nvSpPr>
            <p:cNvPr id="29" name="Arrow: Right 60">
              <a:extLst>
                <a:ext uri="{FF2B5EF4-FFF2-40B4-BE49-F238E27FC236}">
                  <a16:creationId xmlns:a16="http://schemas.microsoft.com/office/drawing/2014/main" xmlns="" id="{F3D80C97-31F3-4F26-B0E7-98D4BD195D9D}"/>
                </a:ext>
              </a:extLst>
            </p:cNvPr>
            <p:cNvSpPr/>
            <p:nvPr/>
          </p:nvSpPr>
          <p:spPr>
            <a:xfrm>
              <a:off x="1234794" y="3286182"/>
              <a:ext cx="2629498" cy="638461"/>
            </a:xfrm>
            <a:prstGeom prst="rightArrow">
              <a:avLst>
                <a:gd name="adj1" fmla="val 58842"/>
                <a:gd name="adj2" fmla="val 116317"/>
              </a:avLst>
            </a:prstGeom>
            <a:solidFill>
              <a:srgbClr val="42AF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37" name="Trapezoid 6">
              <a:extLst>
                <a:ext uri="{FF2B5EF4-FFF2-40B4-BE49-F238E27FC236}">
                  <a16:creationId xmlns:a16="http://schemas.microsoft.com/office/drawing/2014/main" xmlns="" id="{1284E482-1FB6-4D27-A1F5-9ECE5607D6A8}"/>
                </a:ext>
              </a:extLst>
            </p:cNvPr>
            <p:cNvSpPr/>
            <p:nvPr/>
          </p:nvSpPr>
          <p:spPr>
            <a:xfrm rot="5400000">
              <a:off x="364809" y="3115993"/>
              <a:ext cx="748796" cy="991175"/>
            </a:xfrm>
            <a:prstGeom prst="trapezoid">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xmlns="" val="324261415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72" name="Google Shape;278;p52">
            <a:extLst>
              <a:ext uri="{FF2B5EF4-FFF2-40B4-BE49-F238E27FC236}">
                <a16:creationId xmlns:a16="http://schemas.microsoft.com/office/drawing/2014/main" xmlns="" id="{BBB371D5-575E-47E8-8B7E-FF0859AB2672}"/>
              </a:ext>
            </a:extLst>
          </p:cNvPr>
          <p:cNvSpPr txBox="1"/>
          <p:nvPr/>
        </p:nvSpPr>
        <p:spPr>
          <a:xfrm>
            <a:off x="3535499" y="6057341"/>
            <a:ext cx="7234851" cy="533425"/>
          </a:xfrm>
          <a:prstGeom prst="rect">
            <a:avLst/>
          </a:prstGeom>
          <a:noFill/>
          <a:ln>
            <a:noFill/>
          </a:ln>
        </p:spPr>
        <p:txBody>
          <a:bodyPr spcFirstLastPara="1" wrap="square" lIns="121897" tIns="60932" rIns="121897" bIns="60932" anchor="t" anchorCtr="0">
            <a:spAutoFit/>
          </a:bodyPr>
          <a:lstStyle/>
          <a:p>
            <a:pPr algn="just">
              <a:tabLst>
                <a:tab pos="1792773" algn="l"/>
              </a:tabLst>
            </a:pPr>
            <a:r>
              <a:rPr lang="fr-FR" sz="2700" b="1" dirty="0">
                <a:solidFill>
                  <a:srgbClr val="D90707"/>
                </a:solidFill>
                <a:latin typeface="Lato"/>
                <a:ea typeface="Lato"/>
                <a:cs typeface="Lato"/>
                <a:sym typeface="Lato"/>
              </a:rPr>
              <a:t>Comment réussir cette triple  jonction ?</a:t>
            </a:r>
            <a:endParaRPr sz="2700" b="1" dirty="0">
              <a:solidFill>
                <a:srgbClr val="D90707"/>
              </a:solidFill>
              <a:latin typeface="Lato"/>
              <a:ea typeface="Lato"/>
              <a:cs typeface="Lato"/>
              <a:sym typeface="Lato"/>
            </a:endParaRPr>
          </a:p>
        </p:txBody>
      </p:sp>
      <p:graphicFrame>
        <p:nvGraphicFramePr>
          <p:cNvPr id="3" name="Diagramme 2">
            <a:extLst>
              <a:ext uri="{FF2B5EF4-FFF2-40B4-BE49-F238E27FC236}">
                <a16:creationId xmlns:a16="http://schemas.microsoft.com/office/drawing/2014/main" xmlns="" id="{A03B9501-C976-4ACF-9376-134886E7157F}"/>
              </a:ext>
            </a:extLst>
          </p:cNvPr>
          <p:cNvGraphicFramePr/>
          <p:nvPr>
            <p:extLst>
              <p:ext uri="{D42A27DB-BD31-4B8C-83A1-F6EECF244321}">
                <p14:modId xmlns:p14="http://schemas.microsoft.com/office/powerpoint/2010/main" xmlns="" val="3434865127"/>
              </p:ext>
            </p:extLst>
          </p:nvPr>
        </p:nvGraphicFramePr>
        <p:xfrm>
          <a:off x="2470073" y="2593286"/>
          <a:ext cx="7331368" cy="30932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Image 6">
            <a:extLst>
              <a:ext uri="{FF2B5EF4-FFF2-40B4-BE49-F238E27FC236}">
                <a16:creationId xmlns:a16="http://schemas.microsoft.com/office/drawing/2014/main" xmlns="" id="{6C67CBAD-3B41-42CC-AD26-D53FED0A116E}"/>
              </a:ext>
            </a:extLst>
          </p:cNvPr>
          <p:cNvPicPr>
            <a:picLocks noChangeAspect="1"/>
          </p:cNvPicPr>
          <p:nvPr/>
        </p:nvPicPr>
        <p:blipFill>
          <a:blip r:embed="rId8" cstate="print"/>
          <a:stretch>
            <a:fillRect/>
          </a:stretch>
        </p:blipFill>
        <p:spPr>
          <a:xfrm>
            <a:off x="1986707" y="5741140"/>
            <a:ext cx="1273328" cy="1116860"/>
          </a:xfrm>
          <a:prstGeom prst="rect">
            <a:avLst/>
          </a:prstGeom>
        </p:spPr>
      </p:pic>
      <p:sp>
        <p:nvSpPr>
          <p:cNvPr id="64" name="ZoneTexte 63">
            <a:extLst>
              <a:ext uri="{FF2B5EF4-FFF2-40B4-BE49-F238E27FC236}">
                <a16:creationId xmlns:a16="http://schemas.microsoft.com/office/drawing/2014/main" xmlns="" id="{41A57D43-6CF5-4716-B590-A5D79DFCFCC2}"/>
              </a:ext>
            </a:extLst>
          </p:cNvPr>
          <p:cNvSpPr txBox="1"/>
          <p:nvPr/>
        </p:nvSpPr>
        <p:spPr>
          <a:xfrm>
            <a:off x="2928730" y="232617"/>
            <a:ext cx="6361045" cy="553994"/>
          </a:xfrm>
          <a:prstGeom prst="rect">
            <a:avLst/>
          </a:prstGeom>
          <a:noFill/>
        </p:spPr>
        <p:txBody>
          <a:bodyPr wrap="square" lIns="121917" tIns="60958" rIns="121917" bIns="60958">
            <a:spAutoFit/>
          </a:bodyPr>
          <a:lstStyle/>
          <a:p>
            <a:pPr algn="ctr">
              <a:defRPr/>
            </a:pPr>
            <a:r>
              <a:rPr lang="en-US" sz="2800" b="1" dirty="0">
                <a:solidFill>
                  <a:schemeClr val="accent4"/>
                </a:solidFill>
                <a:latin typeface="Algerian" pitchFamily="82" charset="0"/>
                <a:ea typeface="Lato" charset="0"/>
                <a:cs typeface="Lato" charset="0"/>
                <a:sym typeface="Bebas Neue"/>
              </a:rPr>
              <a:t>II/ Nouvelle configuration</a:t>
            </a:r>
          </a:p>
        </p:txBody>
      </p:sp>
      <p:sp>
        <p:nvSpPr>
          <p:cNvPr id="65" name="Google Shape;187;p50">
            <a:extLst>
              <a:ext uri="{FF2B5EF4-FFF2-40B4-BE49-F238E27FC236}">
                <a16:creationId xmlns:a16="http://schemas.microsoft.com/office/drawing/2014/main" xmlns="" id="{69C80352-26F6-478B-A98C-CC43D908B2E4}"/>
              </a:ext>
            </a:extLst>
          </p:cNvPr>
          <p:cNvSpPr txBox="1"/>
          <p:nvPr/>
        </p:nvSpPr>
        <p:spPr>
          <a:xfrm>
            <a:off x="1057565" y="1014562"/>
            <a:ext cx="10186800" cy="492388"/>
          </a:xfrm>
          <a:prstGeom prst="rect">
            <a:avLst/>
          </a:prstGeom>
          <a:noFill/>
          <a:ln>
            <a:noFill/>
          </a:ln>
        </p:spPr>
        <p:txBody>
          <a:bodyPr spcFirstLastPara="1" wrap="square" lIns="121897" tIns="60932" rIns="121897" bIns="60932" anchor="t" anchorCtr="0">
            <a:spAutoFit/>
          </a:bodyPr>
          <a:lstStyle/>
          <a:p>
            <a:r>
              <a:rPr lang="en-US" sz="2400" b="1" dirty="0">
                <a:solidFill>
                  <a:srgbClr val="00A698"/>
                </a:solidFill>
                <a:latin typeface="Lato"/>
                <a:ea typeface="Lato"/>
                <a:cs typeface="Lato"/>
                <a:sym typeface="Lato"/>
              </a:rPr>
              <a:t>Une formation doctorale utile au service du development du pays.</a:t>
            </a:r>
            <a:endParaRPr sz="2400" b="1" dirty="0">
              <a:solidFill>
                <a:srgbClr val="00A698"/>
              </a:solidFill>
              <a:latin typeface="Lato"/>
              <a:ea typeface="Lato"/>
              <a:cs typeface="Lato"/>
              <a:sym typeface="Lato"/>
            </a:endParaRPr>
          </a:p>
        </p:txBody>
      </p:sp>
      <p:sp>
        <p:nvSpPr>
          <p:cNvPr id="66" name="Google Shape;189;p50">
            <a:extLst>
              <a:ext uri="{FF2B5EF4-FFF2-40B4-BE49-F238E27FC236}">
                <a16:creationId xmlns:a16="http://schemas.microsoft.com/office/drawing/2014/main" xmlns="" id="{99EF23B1-D5CF-422F-B483-B1154E456FA9}"/>
              </a:ext>
            </a:extLst>
          </p:cNvPr>
          <p:cNvSpPr txBox="1"/>
          <p:nvPr/>
        </p:nvSpPr>
        <p:spPr>
          <a:xfrm>
            <a:off x="1030660" y="1555944"/>
            <a:ext cx="10291600" cy="861718"/>
          </a:xfrm>
          <a:prstGeom prst="rect">
            <a:avLst/>
          </a:prstGeom>
          <a:noFill/>
          <a:ln>
            <a:noFill/>
          </a:ln>
        </p:spPr>
        <p:txBody>
          <a:bodyPr spcFirstLastPara="1" wrap="square" lIns="121897" tIns="60932" rIns="121897" bIns="60932" anchor="t" anchorCtr="0">
            <a:spAutoFit/>
          </a:bodyPr>
          <a:lstStyle/>
          <a:p>
            <a:pPr lvl="0" algn="just"/>
            <a:r>
              <a:rPr lang="fr-FR" sz="2400" dirty="0">
                <a:solidFill>
                  <a:schemeClr val="dk1"/>
                </a:solidFill>
                <a:latin typeface="Lato"/>
                <a:ea typeface="Lato"/>
                <a:cs typeface="Lato"/>
              </a:rPr>
              <a:t>Coupler la formation </a:t>
            </a:r>
            <a:r>
              <a:rPr lang="en-US" sz="2400" dirty="0">
                <a:solidFill>
                  <a:schemeClr val="dk1"/>
                </a:solidFill>
                <a:latin typeface="Lato"/>
                <a:ea typeface="Lato"/>
                <a:cs typeface="Lato"/>
                <a:sym typeface="Lato"/>
              </a:rPr>
              <a:t>doctorale </a:t>
            </a:r>
            <a:r>
              <a:rPr lang="fr-FR" sz="2400" dirty="0">
                <a:solidFill>
                  <a:schemeClr val="dk1"/>
                </a:solidFill>
                <a:latin typeface="Lato"/>
                <a:ea typeface="Lato"/>
                <a:cs typeface="Lato"/>
              </a:rPr>
              <a:t>avec les programmes de recherche scientifique qui doivent s’arrimer aux secteurs socioéconomiques.</a:t>
            </a:r>
            <a:r>
              <a:rPr lang="en-US" sz="2400" dirty="0">
                <a:solidFill>
                  <a:schemeClr val="dk1"/>
                </a:solidFill>
                <a:latin typeface="Lato"/>
                <a:ea typeface="Lato"/>
                <a:cs typeface="Lato"/>
                <a:sym typeface="Lato"/>
              </a:rPr>
              <a:t> </a:t>
            </a:r>
            <a:endParaRPr sz="2400" dirty="0">
              <a:solidFill>
                <a:schemeClr val="dk1"/>
              </a:solidFill>
              <a:latin typeface="Lato"/>
              <a:ea typeface="Lato"/>
              <a:cs typeface="Lato"/>
              <a:sym typeface="Lato"/>
            </a:endParaRPr>
          </a:p>
        </p:txBody>
      </p:sp>
      <p:sp>
        <p:nvSpPr>
          <p:cNvPr id="67" name="Google Shape;186;p50">
            <a:extLst>
              <a:ext uri="{FF2B5EF4-FFF2-40B4-BE49-F238E27FC236}">
                <a16:creationId xmlns:a16="http://schemas.microsoft.com/office/drawing/2014/main" xmlns="" id="{7F803991-445E-4E46-8CFA-77FCBD09D3EE}"/>
              </a:ext>
            </a:extLst>
          </p:cNvPr>
          <p:cNvSpPr/>
          <p:nvPr/>
        </p:nvSpPr>
        <p:spPr>
          <a:xfrm>
            <a:off x="726069" y="1050003"/>
            <a:ext cx="60959" cy="480000"/>
          </a:xfrm>
          <a:prstGeom prst="roundRect">
            <a:avLst>
              <a:gd name="adj" fmla="val 16667"/>
            </a:avLst>
          </a:prstGeom>
          <a:solidFill>
            <a:schemeClr val="accent1"/>
          </a:solidFill>
          <a:ln>
            <a:noFill/>
          </a:ln>
        </p:spPr>
        <p:txBody>
          <a:bodyPr spcFirstLastPara="1" wrap="square" lIns="121897" tIns="60932" rIns="121897" bIns="60932" anchor="t" anchorCtr="0">
            <a:noAutofit/>
          </a:bodyPr>
          <a:lstStyle/>
          <a:p>
            <a:pPr algn="ctr"/>
            <a:endParaRPr sz="2400">
              <a:solidFill>
                <a:schemeClr val="dk1"/>
              </a:solidFill>
              <a:latin typeface="Lato"/>
              <a:ea typeface="Lato"/>
              <a:cs typeface="Lato"/>
              <a:sym typeface="Lato"/>
            </a:endParaRPr>
          </a:p>
        </p:txBody>
      </p:sp>
      <p:sp>
        <p:nvSpPr>
          <p:cNvPr id="68" name="Google Shape;188;p50">
            <a:extLst>
              <a:ext uri="{FF2B5EF4-FFF2-40B4-BE49-F238E27FC236}">
                <a16:creationId xmlns:a16="http://schemas.microsoft.com/office/drawing/2014/main" xmlns="" id="{81E8416B-165F-4ECA-8D85-41A14D4E1629}"/>
              </a:ext>
            </a:extLst>
          </p:cNvPr>
          <p:cNvSpPr/>
          <p:nvPr/>
        </p:nvSpPr>
        <p:spPr>
          <a:xfrm>
            <a:off x="729175" y="1632414"/>
            <a:ext cx="62400" cy="672000"/>
          </a:xfrm>
          <a:prstGeom prst="roundRect">
            <a:avLst>
              <a:gd name="adj" fmla="val 50000"/>
            </a:avLst>
          </a:prstGeom>
          <a:solidFill>
            <a:schemeClr val="accent2"/>
          </a:solidFill>
          <a:ln>
            <a:noFill/>
          </a:ln>
        </p:spPr>
        <p:txBody>
          <a:bodyPr spcFirstLastPara="1" wrap="square" lIns="121897" tIns="60932" rIns="121897" bIns="60932" anchor="t" anchorCtr="0">
            <a:noAutofit/>
          </a:bodyPr>
          <a:lstStyle/>
          <a:p>
            <a:pPr algn="ctr"/>
            <a:endParaRPr sz="2400">
              <a:solidFill>
                <a:schemeClr val="dk1"/>
              </a:solidFill>
              <a:latin typeface="Lato"/>
              <a:ea typeface="Lato"/>
              <a:cs typeface="Lato"/>
              <a:sym typeface="Lato"/>
            </a:endParaRPr>
          </a:p>
        </p:txBody>
      </p:sp>
    </p:spTree>
    <p:extLst>
      <p:ext uri="{BB962C8B-B14F-4D97-AF65-F5344CB8AC3E}">
        <p14:creationId xmlns:p14="http://schemas.microsoft.com/office/powerpoint/2010/main" xmlns="" val="663627347"/>
      </p:ext>
    </p:extLst>
  </p:cSld>
  <p:clrMapOvr>
    <a:masterClrMapping/>
  </p:clrMapOvr>
  <p:transition spd="slow">
    <p:pull dir="l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sp>
        <p:nvSpPr>
          <p:cNvPr id="41" name="Google Shape;305;p53"/>
          <p:cNvSpPr txBox="1"/>
          <p:nvPr/>
        </p:nvSpPr>
        <p:spPr>
          <a:xfrm>
            <a:off x="6179960" y="4686611"/>
            <a:ext cx="5321558" cy="984830"/>
          </a:xfrm>
          <a:prstGeom prst="rect">
            <a:avLst/>
          </a:prstGeom>
          <a:noFill/>
          <a:ln>
            <a:noFill/>
          </a:ln>
        </p:spPr>
        <p:txBody>
          <a:bodyPr spcFirstLastPara="1" wrap="square" lIns="121900" tIns="60933" rIns="121900" bIns="60933" anchor="t" anchorCtr="0">
            <a:spAutoFit/>
          </a:bodyPr>
          <a:lstStyle/>
          <a:p>
            <a:r>
              <a:rPr lang="en-US" sz="2800" b="1" dirty="0" err="1">
                <a:solidFill>
                  <a:srgbClr val="074D67"/>
                </a:solidFill>
                <a:latin typeface="Bebas Neue" charset="0"/>
                <a:ea typeface="Lato"/>
                <a:cs typeface="Lato"/>
                <a:sym typeface="Bebas Neue"/>
              </a:rPr>
              <a:t>Réferentiel</a:t>
            </a:r>
            <a:r>
              <a:rPr lang="en-US" sz="2800" b="1" dirty="0">
                <a:solidFill>
                  <a:srgbClr val="074D67"/>
                </a:solidFill>
                <a:latin typeface="Bebas Neue" charset="0"/>
                <a:ea typeface="Lato"/>
                <a:cs typeface="Lato"/>
                <a:sym typeface="Bebas Neue"/>
              </a:rPr>
              <a:t> national</a:t>
            </a:r>
            <a:r>
              <a:rPr lang="en-US" sz="2800" dirty="0">
                <a:solidFill>
                  <a:srgbClr val="074D67"/>
                </a:solidFill>
                <a:latin typeface="Bebas Neue" panose="020B0604020202020204" charset="0"/>
                <a:ea typeface="Bebas Neue"/>
                <a:cs typeface="Bebas Neue"/>
                <a:sym typeface="Bebas Neue"/>
              </a:rPr>
              <a:t> </a:t>
            </a:r>
            <a:r>
              <a:rPr lang="en-US" sz="2800" b="1" dirty="0">
                <a:solidFill>
                  <a:srgbClr val="074D67"/>
                </a:solidFill>
                <a:latin typeface="Bebas Neue" charset="0"/>
                <a:ea typeface="Lato"/>
                <a:cs typeface="Lato"/>
                <a:sym typeface="Bebas Neue"/>
              </a:rPr>
              <a:t>des axes          de </a:t>
            </a:r>
            <a:r>
              <a:rPr lang="en-US" sz="2800" b="1" dirty="0" err="1">
                <a:solidFill>
                  <a:srgbClr val="074D67"/>
                </a:solidFill>
                <a:latin typeface="Bebas Neue" charset="0"/>
                <a:ea typeface="Lato"/>
                <a:cs typeface="Lato"/>
                <a:sym typeface="Bebas Neue"/>
              </a:rPr>
              <a:t>recherche</a:t>
            </a:r>
            <a:r>
              <a:rPr lang="en-US" sz="2800" b="1" dirty="0">
                <a:solidFill>
                  <a:srgbClr val="074D67"/>
                </a:solidFill>
                <a:latin typeface="Bebas Neue" charset="0"/>
                <a:ea typeface="Lato"/>
                <a:cs typeface="Lato"/>
                <a:sym typeface="Bebas Neue"/>
              </a:rPr>
              <a:t> </a:t>
            </a:r>
            <a:r>
              <a:rPr lang="en-US" sz="2800" b="1" dirty="0" err="1">
                <a:solidFill>
                  <a:srgbClr val="074D67"/>
                </a:solidFill>
                <a:latin typeface="Bebas Neue" charset="0"/>
                <a:ea typeface="Lato"/>
                <a:cs typeface="Lato"/>
                <a:sym typeface="Bebas Neue"/>
              </a:rPr>
              <a:t>prioritaires</a:t>
            </a:r>
            <a:r>
              <a:rPr lang="en-US" sz="2800" b="1" dirty="0">
                <a:solidFill>
                  <a:srgbClr val="074D67"/>
                </a:solidFill>
                <a:latin typeface="Bebas Neue" charset="0"/>
                <a:ea typeface="Lato"/>
                <a:cs typeface="Lato"/>
                <a:sym typeface="Bebas Neue"/>
              </a:rPr>
              <a:t> </a:t>
            </a:r>
            <a:endParaRPr sz="2800" b="1" dirty="0">
              <a:solidFill>
                <a:srgbClr val="074D67"/>
              </a:solidFill>
              <a:latin typeface="Bebas Neue" charset="0"/>
              <a:ea typeface="Lato"/>
              <a:cs typeface="Lato"/>
              <a:sym typeface="Bebas Neue"/>
            </a:endParaRPr>
          </a:p>
        </p:txBody>
      </p:sp>
      <p:sp>
        <p:nvSpPr>
          <p:cNvPr id="52" name="Google Shape;299;p53"/>
          <p:cNvSpPr txBox="1"/>
          <p:nvPr/>
        </p:nvSpPr>
        <p:spPr>
          <a:xfrm>
            <a:off x="6179960" y="2054955"/>
            <a:ext cx="4329541" cy="1600384"/>
          </a:xfrm>
          <a:prstGeom prst="rect">
            <a:avLst/>
          </a:prstGeom>
          <a:noFill/>
          <a:ln>
            <a:noFill/>
          </a:ln>
        </p:spPr>
        <p:txBody>
          <a:bodyPr spcFirstLastPara="1" wrap="square" lIns="121900" tIns="60933" rIns="121900" bIns="60933" anchor="t" anchorCtr="0">
            <a:spAutoFit/>
          </a:bodyPr>
          <a:lstStyle/>
          <a:p>
            <a:r>
              <a:rPr lang="en-US" sz="2400" b="1" dirty="0">
                <a:solidFill>
                  <a:schemeClr val="accent2"/>
                </a:solidFill>
                <a:latin typeface="Bebas Neue" charset="0"/>
                <a:ea typeface="Lato" charset="0"/>
                <a:cs typeface="Lato" charset="0"/>
                <a:sym typeface="Lato"/>
              </a:rPr>
              <a:t>1 </a:t>
            </a:r>
            <a:r>
              <a:rPr lang="en-US" sz="2400" b="1" dirty="0" err="1">
                <a:solidFill>
                  <a:schemeClr val="accent2"/>
                </a:solidFill>
                <a:latin typeface="Bebas Neue" charset="0"/>
                <a:ea typeface="Lato" charset="0"/>
                <a:cs typeface="Lato" charset="0"/>
                <a:sym typeface="Lato"/>
              </a:rPr>
              <a:t>Projet</a:t>
            </a:r>
            <a:r>
              <a:rPr lang="en-US" sz="2400" b="1" dirty="0">
                <a:solidFill>
                  <a:schemeClr val="accent2"/>
                </a:solidFill>
                <a:latin typeface="Bebas Neue" charset="0"/>
                <a:ea typeface="Lato" charset="0"/>
                <a:cs typeface="Lato" charset="0"/>
                <a:sym typeface="Lato"/>
              </a:rPr>
              <a:t> = 1 à 3  Nouveaux </a:t>
            </a:r>
            <a:r>
              <a:rPr lang="en-US" sz="2400" b="1" dirty="0" err="1">
                <a:solidFill>
                  <a:schemeClr val="accent2"/>
                </a:solidFill>
                <a:latin typeface="Bebas Neue" charset="0"/>
                <a:ea typeface="Lato" charset="0"/>
                <a:cs typeface="Lato" charset="0"/>
                <a:sym typeface="Lato"/>
              </a:rPr>
              <a:t>Doctorants</a:t>
            </a:r>
            <a:r>
              <a:rPr lang="en-US" sz="2400" b="1" dirty="0">
                <a:solidFill>
                  <a:schemeClr val="accent2"/>
                </a:solidFill>
                <a:latin typeface="Bebas Neue" charset="0"/>
                <a:ea typeface="Lato" charset="0"/>
                <a:cs typeface="Lato" charset="0"/>
                <a:sym typeface="Lato"/>
              </a:rPr>
              <a:t> </a:t>
            </a:r>
            <a:r>
              <a:rPr lang="en-US" sz="2400" b="1" dirty="0" err="1">
                <a:solidFill>
                  <a:schemeClr val="accent2"/>
                </a:solidFill>
                <a:latin typeface="Bebas Neue" charset="0"/>
                <a:ea typeface="Lato" charset="0"/>
                <a:cs typeface="Lato" charset="0"/>
                <a:sym typeface="Lato"/>
              </a:rPr>
              <a:t>admis</a:t>
            </a:r>
            <a:r>
              <a:rPr lang="en-US" sz="2400" b="1" dirty="0">
                <a:solidFill>
                  <a:schemeClr val="accent2"/>
                </a:solidFill>
                <a:latin typeface="Bebas Neue" charset="0"/>
                <a:ea typeface="Lato" charset="0"/>
                <a:cs typeface="Lato" charset="0"/>
                <a:sym typeface="Lato"/>
              </a:rPr>
              <a:t> au concours de </a:t>
            </a:r>
            <a:r>
              <a:rPr lang="en-US" sz="2400" b="1" dirty="0" err="1">
                <a:solidFill>
                  <a:schemeClr val="accent2"/>
                </a:solidFill>
                <a:latin typeface="Bebas Neue" charset="0"/>
                <a:ea typeface="Lato" charset="0"/>
                <a:cs typeface="Lato" charset="0"/>
                <a:sym typeface="Lato"/>
              </a:rPr>
              <a:t>l’année</a:t>
            </a:r>
            <a:r>
              <a:rPr lang="en-US" sz="2400" b="1" dirty="0">
                <a:solidFill>
                  <a:schemeClr val="accent2"/>
                </a:solidFill>
                <a:latin typeface="Bebas Neue" charset="0"/>
                <a:ea typeface="Lato" charset="0"/>
                <a:cs typeface="Lato" charset="0"/>
                <a:sym typeface="Lato"/>
              </a:rPr>
              <a:t> universitaire en </a:t>
            </a:r>
            <a:r>
              <a:rPr lang="en-US" sz="2400" b="1" dirty="0" err="1">
                <a:solidFill>
                  <a:schemeClr val="accent2"/>
                </a:solidFill>
                <a:latin typeface="Bebas Neue" charset="0"/>
                <a:ea typeface="Lato" charset="0"/>
                <a:cs typeface="Lato" charset="0"/>
                <a:sym typeface="Lato"/>
              </a:rPr>
              <a:t>cours</a:t>
            </a:r>
            <a:endParaRPr sz="2400" b="1" dirty="0">
              <a:solidFill>
                <a:schemeClr val="accent2"/>
              </a:solidFill>
              <a:latin typeface="Bebas Neue" charset="0"/>
              <a:ea typeface="Lato" charset="0"/>
              <a:cs typeface="Lato" charset="0"/>
              <a:sym typeface="Lato"/>
            </a:endParaRPr>
          </a:p>
        </p:txBody>
      </p:sp>
      <p:graphicFrame>
        <p:nvGraphicFramePr>
          <p:cNvPr id="29" name="Diagramme 28"/>
          <p:cNvGraphicFramePr/>
          <p:nvPr>
            <p:extLst/>
          </p:nvPr>
        </p:nvGraphicFramePr>
        <p:xfrm>
          <a:off x="-808140" y="2088653"/>
          <a:ext cx="7108237" cy="45937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3" name="Connecteur droit avec flèche 2">
            <a:extLst>
              <a:ext uri="{FF2B5EF4-FFF2-40B4-BE49-F238E27FC236}">
                <a16:creationId xmlns:a16="http://schemas.microsoft.com/office/drawing/2014/main" xmlns="" id="{EC47DAD8-074A-4FEB-9ECA-6C29FAB7D5C0}"/>
              </a:ext>
            </a:extLst>
          </p:cNvPr>
          <p:cNvCxnSpPr>
            <a:cxnSpLocks/>
          </p:cNvCxnSpPr>
          <p:nvPr/>
        </p:nvCxnSpPr>
        <p:spPr>
          <a:xfrm flipV="1">
            <a:off x="5181613" y="2851207"/>
            <a:ext cx="998347" cy="873993"/>
          </a:xfrm>
          <a:prstGeom prst="straightConnector1">
            <a:avLst/>
          </a:prstGeom>
          <a:ln>
            <a:prstDash val="dash"/>
            <a:tailEnd type="triangle"/>
          </a:ln>
        </p:spPr>
        <p:style>
          <a:lnRef idx="3">
            <a:schemeClr val="accent3"/>
          </a:lnRef>
          <a:fillRef idx="0">
            <a:schemeClr val="accent3"/>
          </a:fillRef>
          <a:effectRef idx="2">
            <a:schemeClr val="accent3"/>
          </a:effectRef>
          <a:fontRef idx="minor">
            <a:schemeClr val="tx1"/>
          </a:fontRef>
        </p:style>
      </p:cxnSp>
      <p:cxnSp>
        <p:nvCxnSpPr>
          <p:cNvPr id="11" name="Connecteur droit avec flèche 10">
            <a:extLst>
              <a:ext uri="{FF2B5EF4-FFF2-40B4-BE49-F238E27FC236}">
                <a16:creationId xmlns:a16="http://schemas.microsoft.com/office/drawing/2014/main" xmlns="" id="{875698A6-2025-4F0B-A76E-118063486B5F}"/>
              </a:ext>
            </a:extLst>
          </p:cNvPr>
          <p:cNvCxnSpPr>
            <a:cxnSpLocks/>
          </p:cNvCxnSpPr>
          <p:nvPr/>
        </p:nvCxnSpPr>
        <p:spPr>
          <a:xfrm>
            <a:off x="5149572" y="4175111"/>
            <a:ext cx="1030388" cy="824296"/>
          </a:xfrm>
          <a:prstGeom prst="straightConnector1">
            <a:avLst/>
          </a:prstGeom>
          <a:ln>
            <a:prstDash val="dash"/>
            <a:tailEnd type="triangle"/>
          </a:ln>
        </p:spPr>
        <p:style>
          <a:lnRef idx="3">
            <a:schemeClr val="accent3"/>
          </a:lnRef>
          <a:fillRef idx="0">
            <a:schemeClr val="accent3"/>
          </a:fillRef>
          <a:effectRef idx="2">
            <a:schemeClr val="accent3"/>
          </a:effectRef>
          <a:fontRef idx="minor">
            <a:schemeClr val="tx1"/>
          </a:fontRef>
        </p:style>
      </p:cxnSp>
      <p:sp>
        <p:nvSpPr>
          <p:cNvPr id="16" name="TextBox 27">
            <a:extLst>
              <a:ext uri="{FF2B5EF4-FFF2-40B4-BE49-F238E27FC236}">
                <a16:creationId xmlns:a16="http://schemas.microsoft.com/office/drawing/2014/main" xmlns="" id="{2EDACB63-66FD-4EE3-934B-27BFF07033C5}"/>
              </a:ext>
            </a:extLst>
          </p:cNvPr>
          <p:cNvSpPr txBox="1"/>
          <p:nvPr/>
        </p:nvSpPr>
        <p:spPr>
          <a:xfrm>
            <a:off x="1753974" y="1160944"/>
            <a:ext cx="9577414"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err="1">
                <a:ln>
                  <a:noFill/>
                </a:ln>
                <a:solidFill>
                  <a:srgbClr val="282F39"/>
                </a:solidFill>
                <a:effectLst/>
                <a:uLnTx/>
                <a:uFillTx/>
                <a:latin typeface="Lato" charset="0"/>
                <a:ea typeface="Lato" charset="0"/>
                <a:cs typeface="Lato" charset="0"/>
              </a:rPr>
              <a:t>Projet</a:t>
            </a:r>
            <a:r>
              <a:rPr kumimoji="0" lang="en-GB" sz="2800" b="1" i="0" u="none" strike="noStrike" kern="1200" cap="none" spc="0" normalizeH="0" baseline="0" noProof="0" dirty="0">
                <a:ln>
                  <a:noFill/>
                </a:ln>
                <a:solidFill>
                  <a:srgbClr val="282F39"/>
                </a:solidFill>
                <a:effectLst/>
                <a:uLnTx/>
                <a:uFillTx/>
                <a:latin typeface="Lato" charset="0"/>
                <a:ea typeface="Lato" charset="0"/>
                <a:cs typeface="Lato" charset="0"/>
              </a:rPr>
              <a:t> de Formation </a:t>
            </a:r>
            <a:r>
              <a:rPr kumimoji="0" lang="en-GB" sz="2800" b="1" i="0" u="none" strike="noStrike" kern="1200" cap="none" spc="0" normalizeH="0" baseline="0" noProof="0" dirty="0" err="1">
                <a:ln>
                  <a:noFill/>
                </a:ln>
                <a:solidFill>
                  <a:srgbClr val="282F39"/>
                </a:solidFill>
                <a:effectLst/>
                <a:uLnTx/>
                <a:uFillTx/>
                <a:latin typeface="Lato" charset="0"/>
                <a:ea typeface="Lato" charset="0"/>
                <a:cs typeface="Lato" charset="0"/>
              </a:rPr>
              <a:t>Doctorale</a:t>
            </a:r>
            <a:r>
              <a:rPr kumimoji="0" lang="en-GB" sz="2800" b="1" i="0" u="none" strike="noStrike" kern="1200" cap="none" spc="0" normalizeH="0" baseline="0" noProof="0" dirty="0">
                <a:ln>
                  <a:noFill/>
                </a:ln>
                <a:solidFill>
                  <a:srgbClr val="282F39"/>
                </a:solidFill>
                <a:effectLst/>
                <a:uLnTx/>
                <a:uFillTx/>
                <a:latin typeface="Lato" charset="0"/>
                <a:ea typeface="Lato" charset="0"/>
                <a:cs typeface="Lato" charset="0"/>
              </a:rPr>
              <a:t> </a:t>
            </a:r>
            <a:r>
              <a:rPr lang="en-GB" sz="2400" b="1" i="1" dirty="0">
                <a:solidFill>
                  <a:srgbClr val="C00000"/>
                </a:solidFill>
                <a:latin typeface="Lato" charset="0"/>
                <a:ea typeface="Lato" charset="0"/>
                <a:cs typeface="Lato" charset="0"/>
              </a:rPr>
              <a:t>= de 01 à 05 </a:t>
            </a:r>
            <a:r>
              <a:rPr lang="en-GB" sz="2400" b="1" i="1" dirty="0" err="1">
                <a:solidFill>
                  <a:srgbClr val="C00000"/>
                </a:solidFill>
                <a:latin typeface="Lato" charset="0"/>
                <a:ea typeface="Lato" charset="0"/>
                <a:cs typeface="Lato" charset="0"/>
              </a:rPr>
              <a:t>projets</a:t>
            </a:r>
            <a:endParaRPr lang="en-GB" sz="2400" b="1" i="1" dirty="0">
              <a:solidFill>
                <a:srgbClr val="C00000"/>
              </a:solidFill>
              <a:latin typeface="Lato" charset="0"/>
              <a:ea typeface="Lato" charset="0"/>
              <a:cs typeface="Lato" charset="0"/>
            </a:endParaRPr>
          </a:p>
        </p:txBody>
      </p:sp>
      <p:sp>
        <p:nvSpPr>
          <p:cNvPr id="21" name="TextBox 4">
            <a:extLst>
              <a:ext uri="{FF2B5EF4-FFF2-40B4-BE49-F238E27FC236}">
                <a16:creationId xmlns:a16="http://schemas.microsoft.com/office/drawing/2014/main" xmlns="" id="{B65A484E-038A-4300-8E08-3C89163C7D67}"/>
              </a:ext>
            </a:extLst>
          </p:cNvPr>
          <p:cNvSpPr txBox="1"/>
          <p:nvPr/>
        </p:nvSpPr>
        <p:spPr>
          <a:xfrm>
            <a:off x="567816" y="332035"/>
            <a:ext cx="10764138" cy="523220"/>
          </a:xfrm>
          <a:prstGeom prst="rect">
            <a:avLst/>
          </a:prstGeom>
          <a:noFill/>
        </p:spPr>
        <p:txBody>
          <a:bodyPr wrap="square" rtlCol="0">
            <a:spAutoFit/>
          </a:bodyPr>
          <a:lstStyle/>
          <a:p>
            <a:pPr lvl="0" algn="ctr">
              <a:defRPr/>
            </a:pPr>
            <a:r>
              <a:rPr lang="fr-FR" sz="2800" b="1" dirty="0">
                <a:solidFill>
                  <a:srgbClr val="0F9699"/>
                </a:solidFill>
                <a:latin typeface="Algerian" pitchFamily="82" charset="0"/>
                <a:ea typeface="Lato" charset="0"/>
                <a:cs typeface="Lato" charset="0"/>
              </a:rPr>
              <a:t>III/ Dispositions particulières </a:t>
            </a:r>
            <a:endParaRPr lang="ru-RU" sz="2800" b="1" dirty="0">
              <a:solidFill>
                <a:srgbClr val="0F9699"/>
              </a:solidFill>
              <a:latin typeface="Lato" charset="0"/>
              <a:ea typeface="Lato" charset="0"/>
              <a:cs typeface="Lato" charset="0"/>
            </a:endParaRPr>
          </a:p>
        </p:txBody>
      </p:sp>
    </p:spTree>
    <p:extLst>
      <p:ext uri="{BB962C8B-B14F-4D97-AF65-F5344CB8AC3E}">
        <p14:creationId xmlns:p14="http://schemas.microsoft.com/office/powerpoint/2010/main" xmlns="" val="155874082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Groupe 13"/>
          <p:cNvGrpSpPr/>
          <p:nvPr/>
        </p:nvGrpSpPr>
        <p:grpSpPr>
          <a:xfrm>
            <a:off x="3220278" y="1550505"/>
            <a:ext cx="4847395" cy="4121425"/>
            <a:chOff x="2974289" y="1584845"/>
            <a:chExt cx="4452668" cy="4444856"/>
          </a:xfrm>
        </p:grpSpPr>
        <p:sp>
          <p:nvSpPr>
            <p:cNvPr id="23" name="Freeform 13">
              <a:extLst>
                <a:ext uri="{FF2B5EF4-FFF2-40B4-BE49-F238E27FC236}">
                  <a16:creationId xmlns:a16="http://schemas.microsoft.com/office/drawing/2014/main" xmlns="" id="{E18242A4-31C7-4940-B567-792D8F5F9D58}"/>
                </a:ext>
              </a:extLst>
            </p:cNvPr>
            <p:cNvSpPr>
              <a:spLocks/>
            </p:cNvSpPr>
            <p:nvPr/>
          </p:nvSpPr>
          <p:spPr bwMode="auto">
            <a:xfrm>
              <a:off x="2974289" y="2733164"/>
              <a:ext cx="2167746" cy="2152123"/>
            </a:xfrm>
            <a:custGeom>
              <a:avLst/>
              <a:gdLst>
                <a:gd name="T0" fmla="*/ 81 w 276"/>
                <a:gd name="T1" fmla="*/ 219 h 274"/>
                <a:gd name="T2" fmla="*/ 71 w 276"/>
                <a:gd name="T3" fmla="*/ 239 h 274"/>
                <a:gd name="T4" fmla="*/ 54 w 276"/>
                <a:gd name="T5" fmla="*/ 260 h 274"/>
                <a:gd name="T6" fmla="*/ 17 w 276"/>
                <a:gd name="T7" fmla="*/ 250 h 274"/>
                <a:gd name="T8" fmla="*/ 28 w 276"/>
                <a:gd name="T9" fmla="*/ 215 h 274"/>
                <a:gd name="T10" fmla="*/ 53 w 276"/>
                <a:gd name="T11" fmla="*/ 201 h 274"/>
                <a:gd name="T12" fmla="*/ 60 w 276"/>
                <a:gd name="T13" fmla="*/ 197 h 274"/>
                <a:gd name="T14" fmla="*/ 0 w 276"/>
                <a:gd name="T15" fmla="*/ 137 h 274"/>
                <a:gd name="T16" fmla="*/ 48 w 276"/>
                <a:gd name="T17" fmla="*/ 91 h 274"/>
                <a:gd name="T18" fmla="*/ 56 w 276"/>
                <a:gd name="T19" fmla="*/ 106 h 274"/>
                <a:gd name="T20" fmla="*/ 107 w 276"/>
                <a:gd name="T21" fmla="*/ 126 h 274"/>
                <a:gd name="T22" fmla="*/ 129 w 276"/>
                <a:gd name="T23" fmla="*/ 91 h 274"/>
                <a:gd name="T24" fmla="*/ 99 w 276"/>
                <a:gd name="T25" fmla="*/ 51 h 274"/>
                <a:gd name="T26" fmla="*/ 97 w 276"/>
                <a:gd name="T27" fmla="*/ 50 h 274"/>
                <a:gd name="T28" fmla="*/ 92 w 276"/>
                <a:gd name="T29" fmla="*/ 47 h 274"/>
                <a:gd name="T30" fmla="*/ 139 w 276"/>
                <a:gd name="T31" fmla="*/ 0 h 274"/>
                <a:gd name="T32" fmla="*/ 196 w 276"/>
                <a:gd name="T33" fmla="*/ 58 h 274"/>
                <a:gd name="T34" fmla="*/ 212 w 276"/>
                <a:gd name="T35" fmla="*/ 28 h 274"/>
                <a:gd name="T36" fmla="*/ 248 w 276"/>
                <a:gd name="T37" fmla="*/ 15 h 274"/>
                <a:gd name="T38" fmla="*/ 262 w 276"/>
                <a:gd name="T39" fmla="*/ 45 h 274"/>
                <a:gd name="T40" fmla="*/ 240 w 276"/>
                <a:gd name="T41" fmla="*/ 68 h 274"/>
                <a:gd name="T42" fmla="*/ 221 w 276"/>
                <a:gd name="T43" fmla="*/ 78 h 274"/>
                <a:gd name="T44" fmla="*/ 218 w 276"/>
                <a:gd name="T45" fmla="*/ 80 h 274"/>
                <a:gd name="T46" fmla="*/ 239 w 276"/>
                <a:gd name="T47" fmla="*/ 100 h 274"/>
                <a:gd name="T48" fmla="*/ 273 w 276"/>
                <a:gd name="T49" fmla="*/ 135 h 274"/>
                <a:gd name="T50" fmla="*/ 273 w 276"/>
                <a:gd name="T51" fmla="*/ 140 h 274"/>
                <a:gd name="T52" fmla="*/ 221 w 276"/>
                <a:gd name="T53" fmla="*/ 192 h 274"/>
                <a:gd name="T54" fmla="*/ 218 w 276"/>
                <a:gd name="T55" fmla="*/ 196 h 274"/>
                <a:gd name="T56" fmla="*/ 238 w 276"/>
                <a:gd name="T57" fmla="*/ 206 h 274"/>
                <a:gd name="T58" fmla="*/ 259 w 276"/>
                <a:gd name="T59" fmla="*/ 229 h 274"/>
                <a:gd name="T60" fmla="*/ 251 w 276"/>
                <a:gd name="T61" fmla="*/ 256 h 274"/>
                <a:gd name="T62" fmla="*/ 221 w 276"/>
                <a:gd name="T63" fmla="*/ 257 h 274"/>
                <a:gd name="T64" fmla="*/ 203 w 276"/>
                <a:gd name="T65" fmla="*/ 234 h 274"/>
                <a:gd name="T66" fmla="*/ 195 w 276"/>
                <a:gd name="T67" fmla="*/ 218 h 274"/>
                <a:gd name="T68" fmla="*/ 171 w 276"/>
                <a:gd name="T69" fmla="*/ 242 h 274"/>
                <a:gd name="T70" fmla="*/ 142 w 276"/>
                <a:gd name="T71" fmla="*/ 271 h 274"/>
                <a:gd name="T72" fmla="*/ 134 w 276"/>
                <a:gd name="T73" fmla="*/ 271 h 274"/>
                <a:gd name="T74" fmla="*/ 85 w 276"/>
                <a:gd name="T75" fmla="*/ 221 h 274"/>
                <a:gd name="T76" fmla="*/ 81 w 276"/>
                <a:gd name="T77" fmla="*/ 219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76" h="274">
                  <a:moveTo>
                    <a:pt x="81" y="219"/>
                  </a:moveTo>
                  <a:cubicBezTo>
                    <a:pt x="78" y="226"/>
                    <a:pt x="74" y="232"/>
                    <a:pt x="71" y="239"/>
                  </a:cubicBezTo>
                  <a:cubicBezTo>
                    <a:pt x="67" y="247"/>
                    <a:pt x="62" y="255"/>
                    <a:pt x="54" y="260"/>
                  </a:cubicBezTo>
                  <a:cubicBezTo>
                    <a:pt x="40" y="268"/>
                    <a:pt x="24" y="263"/>
                    <a:pt x="17" y="250"/>
                  </a:cubicBezTo>
                  <a:cubicBezTo>
                    <a:pt x="12" y="239"/>
                    <a:pt x="16" y="222"/>
                    <a:pt x="28" y="215"/>
                  </a:cubicBezTo>
                  <a:cubicBezTo>
                    <a:pt x="36" y="210"/>
                    <a:pt x="45" y="205"/>
                    <a:pt x="53" y="201"/>
                  </a:cubicBezTo>
                  <a:cubicBezTo>
                    <a:pt x="55" y="200"/>
                    <a:pt x="57" y="199"/>
                    <a:pt x="60" y="197"/>
                  </a:cubicBezTo>
                  <a:cubicBezTo>
                    <a:pt x="40" y="177"/>
                    <a:pt x="21" y="157"/>
                    <a:pt x="0" y="137"/>
                  </a:cubicBezTo>
                  <a:cubicBezTo>
                    <a:pt x="16" y="122"/>
                    <a:pt x="32" y="107"/>
                    <a:pt x="48" y="91"/>
                  </a:cubicBezTo>
                  <a:cubicBezTo>
                    <a:pt x="51" y="96"/>
                    <a:pt x="53" y="101"/>
                    <a:pt x="56" y="106"/>
                  </a:cubicBezTo>
                  <a:cubicBezTo>
                    <a:pt x="65" y="123"/>
                    <a:pt x="88" y="134"/>
                    <a:pt x="107" y="126"/>
                  </a:cubicBezTo>
                  <a:cubicBezTo>
                    <a:pt x="120" y="121"/>
                    <a:pt x="130" y="106"/>
                    <a:pt x="129" y="91"/>
                  </a:cubicBezTo>
                  <a:cubicBezTo>
                    <a:pt x="128" y="71"/>
                    <a:pt x="116" y="59"/>
                    <a:pt x="99" y="51"/>
                  </a:cubicBezTo>
                  <a:cubicBezTo>
                    <a:pt x="99" y="51"/>
                    <a:pt x="98" y="51"/>
                    <a:pt x="97" y="50"/>
                  </a:cubicBezTo>
                  <a:cubicBezTo>
                    <a:pt x="96" y="49"/>
                    <a:pt x="94" y="48"/>
                    <a:pt x="92" y="47"/>
                  </a:cubicBezTo>
                  <a:cubicBezTo>
                    <a:pt x="107" y="32"/>
                    <a:pt x="123" y="16"/>
                    <a:pt x="139" y="0"/>
                  </a:cubicBezTo>
                  <a:cubicBezTo>
                    <a:pt x="158" y="19"/>
                    <a:pt x="177" y="38"/>
                    <a:pt x="196" y="58"/>
                  </a:cubicBezTo>
                  <a:cubicBezTo>
                    <a:pt x="202" y="47"/>
                    <a:pt x="207" y="38"/>
                    <a:pt x="212" y="28"/>
                  </a:cubicBezTo>
                  <a:cubicBezTo>
                    <a:pt x="219" y="16"/>
                    <a:pt x="236" y="10"/>
                    <a:pt x="248" y="15"/>
                  </a:cubicBezTo>
                  <a:cubicBezTo>
                    <a:pt x="259" y="20"/>
                    <a:pt x="265" y="32"/>
                    <a:pt x="262" y="45"/>
                  </a:cubicBezTo>
                  <a:cubicBezTo>
                    <a:pt x="259" y="57"/>
                    <a:pt x="250" y="63"/>
                    <a:pt x="240" y="68"/>
                  </a:cubicBezTo>
                  <a:cubicBezTo>
                    <a:pt x="233" y="71"/>
                    <a:pt x="227" y="75"/>
                    <a:pt x="221" y="78"/>
                  </a:cubicBezTo>
                  <a:cubicBezTo>
                    <a:pt x="220" y="78"/>
                    <a:pt x="220" y="79"/>
                    <a:pt x="218" y="80"/>
                  </a:cubicBezTo>
                  <a:cubicBezTo>
                    <a:pt x="225" y="87"/>
                    <a:pt x="232" y="94"/>
                    <a:pt x="239" y="100"/>
                  </a:cubicBezTo>
                  <a:cubicBezTo>
                    <a:pt x="250" y="112"/>
                    <a:pt x="262" y="123"/>
                    <a:pt x="273" y="135"/>
                  </a:cubicBezTo>
                  <a:cubicBezTo>
                    <a:pt x="276" y="137"/>
                    <a:pt x="275" y="138"/>
                    <a:pt x="273" y="140"/>
                  </a:cubicBezTo>
                  <a:cubicBezTo>
                    <a:pt x="256" y="157"/>
                    <a:pt x="238" y="175"/>
                    <a:pt x="221" y="192"/>
                  </a:cubicBezTo>
                  <a:cubicBezTo>
                    <a:pt x="220" y="193"/>
                    <a:pt x="219" y="194"/>
                    <a:pt x="218" y="196"/>
                  </a:cubicBezTo>
                  <a:cubicBezTo>
                    <a:pt x="225" y="199"/>
                    <a:pt x="231" y="203"/>
                    <a:pt x="238" y="206"/>
                  </a:cubicBezTo>
                  <a:cubicBezTo>
                    <a:pt x="248" y="211"/>
                    <a:pt x="256" y="217"/>
                    <a:pt x="259" y="229"/>
                  </a:cubicBezTo>
                  <a:cubicBezTo>
                    <a:pt x="262" y="239"/>
                    <a:pt x="258" y="250"/>
                    <a:pt x="251" y="256"/>
                  </a:cubicBezTo>
                  <a:cubicBezTo>
                    <a:pt x="242" y="262"/>
                    <a:pt x="231" y="262"/>
                    <a:pt x="221" y="257"/>
                  </a:cubicBezTo>
                  <a:cubicBezTo>
                    <a:pt x="212" y="252"/>
                    <a:pt x="208" y="243"/>
                    <a:pt x="203" y="234"/>
                  </a:cubicBezTo>
                  <a:cubicBezTo>
                    <a:pt x="201" y="229"/>
                    <a:pt x="198" y="224"/>
                    <a:pt x="195" y="218"/>
                  </a:cubicBezTo>
                  <a:cubicBezTo>
                    <a:pt x="186" y="226"/>
                    <a:pt x="179" y="234"/>
                    <a:pt x="171" y="242"/>
                  </a:cubicBezTo>
                  <a:cubicBezTo>
                    <a:pt x="162" y="252"/>
                    <a:pt x="152" y="261"/>
                    <a:pt x="142" y="271"/>
                  </a:cubicBezTo>
                  <a:cubicBezTo>
                    <a:pt x="139" y="274"/>
                    <a:pt x="137" y="274"/>
                    <a:pt x="134" y="271"/>
                  </a:cubicBezTo>
                  <a:cubicBezTo>
                    <a:pt x="118" y="254"/>
                    <a:pt x="101" y="238"/>
                    <a:pt x="85" y="221"/>
                  </a:cubicBezTo>
                  <a:cubicBezTo>
                    <a:pt x="84" y="220"/>
                    <a:pt x="83" y="220"/>
                    <a:pt x="81" y="219"/>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24" name="Freeform 14">
              <a:extLst>
                <a:ext uri="{FF2B5EF4-FFF2-40B4-BE49-F238E27FC236}">
                  <a16:creationId xmlns:a16="http://schemas.microsoft.com/office/drawing/2014/main" xmlns="" id="{06B5C950-D0A6-4C97-9D62-157104BA17E6}"/>
                </a:ext>
              </a:extLst>
            </p:cNvPr>
            <p:cNvSpPr>
              <a:spLocks/>
            </p:cNvSpPr>
            <p:nvPr/>
          </p:nvSpPr>
          <p:spPr bwMode="auto">
            <a:xfrm>
              <a:off x="5267022" y="2733164"/>
              <a:ext cx="2159935" cy="2159934"/>
            </a:xfrm>
            <a:custGeom>
              <a:avLst/>
              <a:gdLst>
                <a:gd name="T0" fmla="*/ 79 w 275"/>
                <a:gd name="T1" fmla="*/ 58 h 275"/>
                <a:gd name="T2" fmla="*/ 137 w 275"/>
                <a:gd name="T3" fmla="*/ 0 h 275"/>
                <a:gd name="T4" fmla="*/ 182 w 275"/>
                <a:gd name="T5" fmla="*/ 46 h 275"/>
                <a:gd name="T6" fmla="*/ 167 w 275"/>
                <a:gd name="T7" fmla="*/ 54 h 275"/>
                <a:gd name="T8" fmla="*/ 145 w 275"/>
                <a:gd name="T9" fmla="*/ 99 h 275"/>
                <a:gd name="T10" fmla="*/ 202 w 275"/>
                <a:gd name="T11" fmla="*/ 121 h 275"/>
                <a:gd name="T12" fmla="*/ 222 w 275"/>
                <a:gd name="T13" fmla="*/ 97 h 275"/>
                <a:gd name="T14" fmla="*/ 226 w 275"/>
                <a:gd name="T15" fmla="*/ 89 h 275"/>
                <a:gd name="T16" fmla="*/ 248 w 275"/>
                <a:gd name="T17" fmla="*/ 109 h 275"/>
                <a:gd name="T18" fmla="*/ 272 w 275"/>
                <a:gd name="T19" fmla="*/ 134 h 275"/>
                <a:gd name="T20" fmla="*/ 272 w 275"/>
                <a:gd name="T21" fmla="*/ 140 h 275"/>
                <a:gd name="T22" fmla="*/ 218 w 275"/>
                <a:gd name="T23" fmla="*/ 194 h 275"/>
                <a:gd name="T24" fmla="*/ 220 w 275"/>
                <a:gd name="T25" fmla="*/ 200 h 275"/>
                <a:gd name="T26" fmla="*/ 242 w 275"/>
                <a:gd name="T27" fmla="*/ 212 h 275"/>
                <a:gd name="T28" fmla="*/ 254 w 275"/>
                <a:gd name="T29" fmla="*/ 253 h 275"/>
                <a:gd name="T30" fmla="*/ 230 w 275"/>
                <a:gd name="T31" fmla="*/ 263 h 275"/>
                <a:gd name="T32" fmla="*/ 202 w 275"/>
                <a:gd name="T33" fmla="*/ 238 h 275"/>
                <a:gd name="T34" fmla="*/ 193 w 275"/>
                <a:gd name="T35" fmla="*/ 220 h 275"/>
                <a:gd name="T36" fmla="*/ 179 w 275"/>
                <a:gd name="T37" fmla="*/ 233 h 275"/>
                <a:gd name="T38" fmla="*/ 141 w 275"/>
                <a:gd name="T39" fmla="*/ 272 h 275"/>
                <a:gd name="T40" fmla="*/ 135 w 275"/>
                <a:gd name="T41" fmla="*/ 273 h 275"/>
                <a:gd name="T42" fmla="*/ 91 w 275"/>
                <a:gd name="T43" fmla="*/ 229 h 275"/>
                <a:gd name="T44" fmla="*/ 105 w 275"/>
                <a:gd name="T45" fmla="*/ 221 h 275"/>
                <a:gd name="T46" fmla="*/ 124 w 275"/>
                <a:gd name="T47" fmla="*/ 170 h 275"/>
                <a:gd name="T48" fmla="*/ 89 w 275"/>
                <a:gd name="T49" fmla="*/ 148 h 275"/>
                <a:gd name="T50" fmla="*/ 50 w 275"/>
                <a:gd name="T51" fmla="*/ 178 h 275"/>
                <a:gd name="T52" fmla="*/ 46 w 275"/>
                <a:gd name="T53" fmla="*/ 185 h 275"/>
                <a:gd name="T54" fmla="*/ 41 w 275"/>
                <a:gd name="T55" fmla="*/ 178 h 275"/>
                <a:gd name="T56" fmla="*/ 3 w 275"/>
                <a:gd name="T57" fmla="*/ 141 h 275"/>
                <a:gd name="T58" fmla="*/ 3 w 275"/>
                <a:gd name="T59" fmla="*/ 134 h 275"/>
                <a:gd name="T60" fmla="*/ 55 w 275"/>
                <a:gd name="T61" fmla="*/ 83 h 275"/>
                <a:gd name="T62" fmla="*/ 59 w 275"/>
                <a:gd name="T63" fmla="*/ 79 h 275"/>
                <a:gd name="T64" fmla="*/ 46 w 275"/>
                <a:gd name="T65" fmla="*/ 71 h 275"/>
                <a:gd name="T66" fmla="*/ 27 w 275"/>
                <a:gd name="T67" fmla="*/ 62 h 275"/>
                <a:gd name="T68" fmla="*/ 14 w 275"/>
                <a:gd name="T69" fmla="*/ 23 h 275"/>
                <a:gd name="T70" fmla="*/ 42 w 275"/>
                <a:gd name="T71" fmla="*/ 11 h 275"/>
                <a:gd name="T72" fmla="*/ 67 w 275"/>
                <a:gd name="T73" fmla="*/ 35 h 275"/>
                <a:gd name="T74" fmla="*/ 79 w 275"/>
                <a:gd name="T75" fmla="*/ 58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75" h="275">
                  <a:moveTo>
                    <a:pt x="79" y="58"/>
                  </a:moveTo>
                  <a:cubicBezTo>
                    <a:pt x="99" y="38"/>
                    <a:pt x="118" y="19"/>
                    <a:pt x="137" y="0"/>
                  </a:cubicBezTo>
                  <a:cubicBezTo>
                    <a:pt x="152" y="16"/>
                    <a:pt x="167" y="31"/>
                    <a:pt x="182" y="46"/>
                  </a:cubicBezTo>
                  <a:cubicBezTo>
                    <a:pt x="178" y="48"/>
                    <a:pt x="173" y="51"/>
                    <a:pt x="167" y="54"/>
                  </a:cubicBezTo>
                  <a:cubicBezTo>
                    <a:pt x="151" y="62"/>
                    <a:pt x="141" y="82"/>
                    <a:pt x="145" y="99"/>
                  </a:cubicBezTo>
                  <a:cubicBezTo>
                    <a:pt x="151" y="125"/>
                    <a:pt x="179" y="135"/>
                    <a:pt x="202" y="121"/>
                  </a:cubicBezTo>
                  <a:cubicBezTo>
                    <a:pt x="212" y="115"/>
                    <a:pt x="218" y="106"/>
                    <a:pt x="222" y="97"/>
                  </a:cubicBezTo>
                  <a:cubicBezTo>
                    <a:pt x="224" y="94"/>
                    <a:pt x="225" y="92"/>
                    <a:pt x="226" y="89"/>
                  </a:cubicBezTo>
                  <a:cubicBezTo>
                    <a:pt x="234" y="96"/>
                    <a:pt x="241" y="102"/>
                    <a:pt x="248" y="109"/>
                  </a:cubicBezTo>
                  <a:cubicBezTo>
                    <a:pt x="256" y="118"/>
                    <a:pt x="264" y="126"/>
                    <a:pt x="272" y="134"/>
                  </a:cubicBezTo>
                  <a:cubicBezTo>
                    <a:pt x="275" y="137"/>
                    <a:pt x="275" y="138"/>
                    <a:pt x="272" y="140"/>
                  </a:cubicBezTo>
                  <a:cubicBezTo>
                    <a:pt x="254" y="158"/>
                    <a:pt x="237" y="176"/>
                    <a:pt x="218" y="194"/>
                  </a:cubicBezTo>
                  <a:cubicBezTo>
                    <a:pt x="215" y="198"/>
                    <a:pt x="216" y="199"/>
                    <a:pt x="220" y="200"/>
                  </a:cubicBezTo>
                  <a:cubicBezTo>
                    <a:pt x="227" y="204"/>
                    <a:pt x="235" y="208"/>
                    <a:pt x="242" y="212"/>
                  </a:cubicBezTo>
                  <a:cubicBezTo>
                    <a:pt x="258" y="220"/>
                    <a:pt x="263" y="240"/>
                    <a:pt x="254" y="253"/>
                  </a:cubicBezTo>
                  <a:cubicBezTo>
                    <a:pt x="250" y="260"/>
                    <a:pt x="238" y="265"/>
                    <a:pt x="230" y="263"/>
                  </a:cubicBezTo>
                  <a:cubicBezTo>
                    <a:pt x="215" y="261"/>
                    <a:pt x="208" y="250"/>
                    <a:pt x="202" y="238"/>
                  </a:cubicBezTo>
                  <a:cubicBezTo>
                    <a:pt x="199" y="232"/>
                    <a:pt x="196" y="226"/>
                    <a:pt x="193" y="220"/>
                  </a:cubicBezTo>
                  <a:cubicBezTo>
                    <a:pt x="188" y="225"/>
                    <a:pt x="184" y="229"/>
                    <a:pt x="179" y="233"/>
                  </a:cubicBezTo>
                  <a:cubicBezTo>
                    <a:pt x="166" y="246"/>
                    <a:pt x="154" y="259"/>
                    <a:pt x="141" y="272"/>
                  </a:cubicBezTo>
                  <a:cubicBezTo>
                    <a:pt x="140" y="273"/>
                    <a:pt x="138" y="275"/>
                    <a:pt x="135" y="273"/>
                  </a:cubicBezTo>
                  <a:cubicBezTo>
                    <a:pt x="121" y="258"/>
                    <a:pt x="106" y="243"/>
                    <a:pt x="91" y="229"/>
                  </a:cubicBezTo>
                  <a:cubicBezTo>
                    <a:pt x="96" y="226"/>
                    <a:pt x="100" y="223"/>
                    <a:pt x="105" y="221"/>
                  </a:cubicBezTo>
                  <a:cubicBezTo>
                    <a:pt x="124" y="211"/>
                    <a:pt x="132" y="189"/>
                    <a:pt x="124" y="170"/>
                  </a:cubicBezTo>
                  <a:cubicBezTo>
                    <a:pt x="119" y="156"/>
                    <a:pt x="103" y="147"/>
                    <a:pt x="89" y="148"/>
                  </a:cubicBezTo>
                  <a:cubicBezTo>
                    <a:pt x="69" y="150"/>
                    <a:pt x="58" y="161"/>
                    <a:pt x="50" y="178"/>
                  </a:cubicBezTo>
                  <a:cubicBezTo>
                    <a:pt x="49" y="180"/>
                    <a:pt x="48" y="181"/>
                    <a:pt x="46" y="185"/>
                  </a:cubicBezTo>
                  <a:cubicBezTo>
                    <a:pt x="44" y="182"/>
                    <a:pt x="43" y="180"/>
                    <a:pt x="41" y="178"/>
                  </a:cubicBezTo>
                  <a:cubicBezTo>
                    <a:pt x="28" y="165"/>
                    <a:pt x="16" y="153"/>
                    <a:pt x="3" y="141"/>
                  </a:cubicBezTo>
                  <a:cubicBezTo>
                    <a:pt x="0" y="138"/>
                    <a:pt x="0" y="137"/>
                    <a:pt x="3" y="134"/>
                  </a:cubicBezTo>
                  <a:cubicBezTo>
                    <a:pt x="21" y="117"/>
                    <a:pt x="38" y="100"/>
                    <a:pt x="55" y="83"/>
                  </a:cubicBezTo>
                  <a:cubicBezTo>
                    <a:pt x="56" y="81"/>
                    <a:pt x="57" y="80"/>
                    <a:pt x="59" y="79"/>
                  </a:cubicBezTo>
                  <a:cubicBezTo>
                    <a:pt x="54" y="76"/>
                    <a:pt x="50" y="74"/>
                    <a:pt x="46" y="71"/>
                  </a:cubicBezTo>
                  <a:cubicBezTo>
                    <a:pt x="40" y="68"/>
                    <a:pt x="33" y="65"/>
                    <a:pt x="27" y="62"/>
                  </a:cubicBezTo>
                  <a:cubicBezTo>
                    <a:pt x="13" y="55"/>
                    <a:pt x="7" y="36"/>
                    <a:pt x="14" y="23"/>
                  </a:cubicBezTo>
                  <a:cubicBezTo>
                    <a:pt x="19" y="13"/>
                    <a:pt x="32" y="9"/>
                    <a:pt x="42" y="11"/>
                  </a:cubicBezTo>
                  <a:cubicBezTo>
                    <a:pt x="55" y="15"/>
                    <a:pt x="62" y="24"/>
                    <a:pt x="67" y="35"/>
                  </a:cubicBezTo>
                  <a:cubicBezTo>
                    <a:pt x="70" y="43"/>
                    <a:pt x="74" y="50"/>
                    <a:pt x="79" y="58"/>
                  </a:cubicBez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25" name="Freeform 15">
              <a:extLst>
                <a:ext uri="{FF2B5EF4-FFF2-40B4-BE49-F238E27FC236}">
                  <a16:creationId xmlns:a16="http://schemas.microsoft.com/office/drawing/2014/main" xmlns="" id="{0CA7A612-AAD5-4B6B-A2DE-C7CFE27300FC}"/>
                </a:ext>
              </a:extLst>
            </p:cNvPr>
            <p:cNvSpPr>
              <a:spLocks/>
            </p:cNvSpPr>
            <p:nvPr/>
          </p:nvSpPr>
          <p:spPr bwMode="auto">
            <a:xfrm>
              <a:off x="4122608" y="3877578"/>
              <a:ext cx="2167746" cy="2152123"/>
            </a:xfrm>
            <a:custGeom>
              <a:avLst/>
              <a:gdLst>
                <a:gd name="T0" fmla="*/ 45 w 276"/>
                <a:gd name="T1" fmla="*/ 92 h 274"/>
                <a:gd name="T2" fmla="*/ 57 w 276"/>
                <a:gd name="T3" fmla="*/ 111 h 274"/>
                <a:gd name="T4" fmla="*/ 116 w 276"/>
                <a:gd name="T5" fmla="*/ 115 h 274"/>
                <a:gd name="T6" fmla="*/ 116 w 276"/>
                <a:gd name="T7" fmla="*/ 64 h 274"/>
                <a:gd name="T8" fmla="*/ 96 w 276"/>
                <a:gd name="T9" fmla="*/ 49 h 274"/>
                <a:gd name="T10" fmla="*/ 91 w 276"/>
                <a:gd name="T11" fmla="*/ 47 h 274"/>
                <a:gd name="T12" fmla="*/ 139 w 276"/>
                <a:gd name="T13" fmla="*/ 0 h 274"/>
                <a:gd name="T14" fmla="*/ 193 w 276"/>
                <a:gd name="T15" fmla="*/ 54 h 274"/>
                <a:gd name="T16" fmla="*/ 196 w 276"/>
                <a:gd name="T17" fmla="*/ 57 h 274"/>
                <a:gd name="T18" fmla="*/ 207 w 276"/>
                <a:gd name="T19" fmla="*/ 36 h 274"/>
                <a:gd name="T20" fmla="*/ 227 w 276"/>
                <a:gd name="T21" fmla="*/ 16 h 274"/>
                <a:gd name="T22" fmla="*/ 253 w 276"/>
                <a:gd name="T23" fmla="*/ 20 h 274"/>
                <a:gd name="T24" fmla="*/ 260 w 276"/>
                <a:gd name="T25" fmla="*/ 46 h 274"/>
                <a:gd name="T26" fmla="*/ 237 w 276"/>
                <a:gd name="T27" fmla="*/ 69 h 274"/>
                <a:gd name="T28" fmla="*/ 218 w 276"/>
                <a:gd name="T29" fmla="*/ 79 h 274"/>
                <a:gd name="T30" fmla="*/ 276 w 276"/>
                <a:gd name="T31" fmla="*/ 137 h 274"/>
                <a:gd name="T32" fmla="*/ 261 w 276"/>
                <a:gd name="T33" fmla="*/ 152 h 274"/>
                <a:gd name="T34" fmla="*/ 220 w 276"/>
                <a:gd name="T35" fmla="*/ 192 h 274"/>
                <a:gd name="T36" fmla="*/ 221 w 276"/>
                <a:gd name="T37" fmla="*/ 198 h 274"/>
                <a:gd name="T38" fmla="*/ 248 w 276"/>
                <a:gd name="T39" fmla="*/ 213 h 274"/>
                <a:gd name="T40" fmla="*/ 253 w 276"/>
                <a:gd name="T41" fmla="*/ 254 h 274"/>
                <a:gd name="T42" fmla="*/ 213 w 276"/>
                <a:gd name="T43" fmla="*/ 250 h 274"/>
                <a:gd name="T44" fmla="*/ 199 w 276"/>
                <a:gd name="T45" fmla="*/ 225 h 274"/>
                <a:gd name="T46" fmla="*/ 195 w 276"/>
                <a:gd name="T47" fmla="*/ 218 h 274"/>
                <a:gd name="T48" fmla="*/ 178 w 276"/>
                <a:gd name="T49" fmla="*/ 234 h 274"/>
                <a:gd name="T50" fmla="*/ 141 w 276"/>
                <a:gd name="T51" fmla="*/ 272 h 274"/>
                <a:gd name="T52" fmla="*/ 135 w 276"/>
                <a:gd name="T53" fmla="*/ 272 h 274"/>
                <a:gd name="T54" fmla="*/ 92 w 276"/>
                <a:gd name="T55" fmla="*/ 229 h 274"/>
                <a:gd name="T56" fmla="*/ 91 w 276"/>
                <a:gd name="T57" fmla="*/ 227 h 274"/>
                <a:gd name="T58" fmla="*/ 108 w 276"/>
                <a:gd name="T59" fmla="*/ 219 h 274"/>
                <a:gd name="T60" fmla="*/ 128 w 276"/>
                <a:gd name="T61" fmla="*/ 174 h 274"/>
                <a:gd name="T62" fmla="*/ 78 w 276"/>
                <a:gd name="T63" fmla="*/ 149 h 274"/>
                <a:gd name="T64" fmla="*/ 52 w 276"/>
                <a:gd name="T65" fmla="*/ 176 h 274"/>
                <a:gd name="T66" fmla="*/ 48 w 276"/>
                <a:gd name="T67" fmla="*/ 184 h 274"/>
                <a:gd name="T68" fmla="*/ 30 w 276"/>
                <a:gd name="T69" fmla="*/ 166 h 274"/>
                <a:gd name="T70" fmla="*/ 4 w 276"/>
                <a:gd name="T71" fmla="*/ 140 h 274"/>
                <a:gd name="T72" fmla="*/ 3 w 276"/>
                <a:gd name="T73" fmla="*/ 135 h 274"/>
                <a:gd name="T74" fmla="*/ 45 w 276"/>
                <a:gd name="T75" fmla="*/ 92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76" h="274">
                  <a:moveTo>
                    <a:pt x="45" y="92"/>
                  </a:moveTo>
                  <a:cubicBezTo>
                    <a:pt x="50" y="99"/>
                    <a:pt x="53" y="106"/>
                    <a:pt x="57" y="111"/>
                  </a:cubicBezTo>
                  <a:cubicBezTo>
                    <a:pt x="72" y="129"/>
                    <a:pt x="99" y="133"/>
                    <a:pt x="116" y="115"/>
                  </a:cubicBezTo>
                  <a:cubicBezTo>
                    <a:pt x="129" y="102"/>
                    <a:pt x="129" y="79"/>
                    <a:pt x="116" y="64"/>
                  </a:cubicBezTo>
                  <a:cubicBezTo>
                    <a:pt x="110" y="57"/>
                    <a:pt x="103" y="53"/>
                    <a:pt x="96" y="49"/>
                  </a:cubicBezTo>
                  <a:cubicBezTo>
                    <a:pt x="94" y="48"/>
                    <a:pt x="93" y="48"/>
                    <a:pt x="91" y="47"/>
                  </a:cubicBezTo>
                  <a:cubicBezTo>
                    <a:pt x="106" y="32"/>
                    <a:pt x="139" y="0"/>
                    <a:pt x="139" y="0"/>
                  </a:cubicBezTo>
                  <a:cubicBezTo>
                    <a:pt x="141" y="3"/>
                    <a:pt x="181" y="42"/>
                    <a:pt x="193" y="54"/>
                  </a:cubicBezTo>
                  <a:cubicBezTo>
                    <a:pt x="193" y="55"/>
                    <a:pt x="194" y="56"/>
                    <a:pt x="196" y="57"/>
                  </a:cubicBezTo>
                  <a:cubicBezTo>
                    <a:pt x="200" y="50"/>
                    <a:pt x="204" y="43"/>
                    <a:pt x="207" y="36"/>
                  </a:cubicBezTo>
                  <a:cubicBezTo>
                    <a:pt x="211" y="27"/>
                    <a:pt x="217" y="19"/>
                    <a:pt x="227" y="16"/>
                  </a:cubicBezTo>
                  <a:cubicBezTo>
                    <a:pt x="236" y="12"/>
                    <a:pt x="245" y="13"/>
                    <a:pt x="253" y="20"/>
                  </a:cubicBezTo>
                  <a:cubicBezTo>
                    <a:pt x="261" y="26"/>
                    <a:pt x="263" y="35"/>
                    <a:pt x="260" y="46"/>
                  </a:cubicBezTo>
                  <a:cubicBezTo>
                    <a:pt x="257" y="58"/>
                    <a:pt x="248" y="64"/>
                    <a:pt x="237" y="69"/>
                  </a:cubicBezTo>
                  <a:cubicBezTo>
                    <a:pt x="231" y="72"/>
                    <a:pt x="225" y="76"/>
                    <a:pt x="218" y="79"/>
                  </a:cubicBezTo>
                  <a:cubicBezTo>
                    <a:pt x="237" y="99"/>
                    <a:pt x="256" y="117"/>
                    <a:pt x="276" y="137"/>
                  </a:cubicBezTo>
                  <a:cubicBezTo>
                    <a:pt x="270" y="142"/>
                    <a:pt x="266" y="147"/>
                    <a:pt x="261" y="152"/>
                  </a:cubicBezTo>
                  <a:cubicBezTo>
                    <a:pt x="247" y="166"/>
                    <a:pt x="234" y="179"/>
                    <a:pt x="220" y="192"/>
                  </a:cubicBezTo>
                  <a:cubicBezTo>
                    <a:pt x="217" y="195"/>
                    <a:pt x="218" y="197"/>
                    <a:pt x="221" y="198"/>
                  </a:cubicBezTo>
                  <a:cubicBezTo>
                    <a:pt x="230" y="203"/>
                    <a:pt x="240" y="207"/>
                    <a:pt x="248" y="213"/>
                  </a:cubicBezTo>
                  <a:cubicBezTo>
                    <a:pt x="262" y="222"/>
                    <a:pt x="265" y="244"/>
                    <a:pt x="253" y="254"/>
                  </a:cubicBezTo>
                  <a:cubicBezTo>
                    <a:pt x="242" y="266"/>
                    <a:pt x="223" y="263"/>
                    <a:pt x="213" y="250"/>
                  </a:cubicBezTo>
                  <a:cubicBezTo>
                    <a:pt x="207" y="242"/>
                    <a:pt x="203" y="233"/>
                    <a:pt x="199" y="225"/>
                  </a:cubicBezTo>
                  <a:cubicBezTo>
                    <a:pt x="197" y="223"/>
                    <a:pt x="196" y="221"/>
                    <a:pt x="195" y="218"/>
                  </a:cubicBezTo>
                  <a:cubicBezTo>
                    <a:pt x="189" y="224"/>
                    <a:pt x="184" y="229"/>
                    <a:pt x="178" y="234"/>
                  </a:cubicBezTo>
                  <a:cubicBezTo>
                    <a:pt x="166" y="247"/>
                    <a:pt x="153" y="259"/>
                    <a:pt x="141" y="272"/>
                  </a:cubicBezTo>
                  <a:cubicBezTo>
                    <a:pt x="139" y="274"/>
                    <a:pt x="137" y="274"/>
                    <a:pt x="135" y="272"/>
                  </a:cubicBezTo>
                  <a:cubicBezTo>
                    <a:pt x="121" y="258"/>
                    <a:pt x="107" y="243"/>
                    <a:pt x="92" y="229"/>
                  </a:cubicBezTo>
                  <a:cubicBezTo>
                    <a:pt x="92" y="229"/>
                    <a:pt x="92" y="228"/>
                    <a:pt x="91" y="227"/>
                  </a:cubicBezTo>
                  <a:cubicBezTo>
                    <a:pt x="97" y="225"/>
                    <a:pt x="102" y="222"/>
                    <a:pt x="108" y="219"/>
                  </a:cubicBezTo>
                  <a:cubicBezTo>
                    <a:pt x="123" y="210"/>
                    <a:pt x="132" y="191"/>
                    <a:pt x="128" y="174"/>
                  </a:cubicBezTo>
                  <a:cubicBezTo>
                    <a:pt x="123" y="151"/>
                    <a:pt x="100" y="141"/>
                    <a:pt x="78" y="149"/>
                  </a:cubicBezTo>
                  <a:cubicBezTo>
                    <a:pt x="65" y="154"/>
                    <a:pt x="58" y="164"/>
                    <a:pt x="52" y="176"/>
                  </a:cubicBezTo>
                  <a:cubicBezTo>
                    <a:pt x="51" y="178"/>
                    <a:pt x="49" y="181"/>
                    <a:pt x="48" y="184"/>
                  </a:cubicBezTo>
                  <a:cubicBezTo>
                    <a:pt x="41" y="178"/>
                    <a:pt x="35" y="172"/>
                    <a:pt x="30" y="166"/>
                  </a:cubicBezTo>
                  <a:cubicBezTo>
                    <a:pt x="21" y="158"/>
                    <a:pt x="12" y="149"/>
                    <a:pt x="4" y="140"/>
                  </a:cubicBezTo>
                  <a:cubicBezTo>
                    <a:pt x="2" y="139"/>
                    <a:pt x="0" y="137"/>
                    <a:pt x="3" y="135"/>
                  </a:cubicBezTo>
                  <a:cubicBezTo>
                    <a:pt x="17" y="121"/>
                    <a:pt x="31" y="106"/>
                    <a:pt x="45" y="92"/>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sp>
          <p:nvSpPr>
            <p:cNvPr id="26" name="Freeform 16">
              <a:extLst>
                <a:ext uri="{FF2B5EF4-FFF2-40B4-BE49-F238E27FC236}">
                  <a16:creationId xmlns:a16="http://schemas.microsoft.com/office/drawing/2014/main" xmlns="" id="{D5045BD9-EB3D-4394-AF53-2F2B5F80D460}"/>
                </a:ext>
              </a:extLst>
            </p:cNvPr>
            <p:cNvSpPr>
              <a:spLocks/>
            </p:cNvSpPr>
            <p:nvPr/>
          </p:nvSpPr>
          <p:spPr bwMode="auto">
            <a:xfrm>
              <a:off x="4138231" y="1584845"/>
              <a:ext cx="2152123" cy="2152123"/>
            </a:xfrm>
            <a:custGeom>
              <a:avLst/>
              <a:gdLst>
                <a:gd name="T0" fmla="*/ 216 w 274"/>
                <a:gd name="T1" fmla="*/ 79 h 274"/>
                <a:gd name="T2" fmla="*/ 234 w 274"/>
                <a:gd name="T3" fmla="*/ 98 h 274"/>
                <a:gd name="T4" fmla="*/ 270 w 274"/>
                <a:gd name="T5" fmla="*/ 134 h 274"/>
                <a:gd name="T6" fmla="*/ 274 w 274"/>
                <a:gd name="T7" fmla="*/ 138 h 274"/>
                <a:gd name="T8" fmla="*/ 227 w 274"/>
                <a:gd name="T9" fmla="*/ 184 h 274"/>
                <a:gd name="T10" fmla="*/ 226 w 274"/>
                <a:gd name="T11" fmla="*/ 184 h 274"/>
                <a:gd name="T12" fmla="*/ 214 w 274"/>
                <a:gd name="T13" fmla="*/ 163 h 274"/>
                <a:gd name="T14" fmla="*/ 171 w 274"/>
                <a:gd name="T15" fmla="*/ 146 h 274"/>
                <a:gd name="T16" fmla="*/ 144 w 274"/>
                <a:gd name="T17" fmla="*/ 187 h 274"/>
                <a:gd name="T18" fmla="*/ 174 w 274"/>
                <a:gd name="T19" fmla="*/ 223 h 274"/>
                <a:gd name="T20" fmla="*/ 183 w 274"/>
                <a:gd name="T21" fmla="*/ 227 h 274"/>
                <a:gd name="T22" fmla="*/ 136 w 274"/>
                <a:gd name="T23" fmla="*/ 274 h 274"/>
                <a:gd name="T24" fmla="*/ 90 w 274"/>
                <a:gd name="T25" fmla="*/ 228 h 274"/>
                <a:gd name="T26" fmla="*/ 105 w 274"/>
                <a:gd name="T27" fmla="*/ 220 h 274"/>
                <a:gd name="T28" fmla="*/ 124 w 274"/>
                <a:gd name="T29" fmla="*/ 172 h 274"/>
                <a:gd name="T30" fmla="*/ 95 w 274"/>
                <a:gd name="T31" fmla="*/ 148 h 274"/>
                <a:gd name="T32" fmla="*/ 50 w 274"/>
                <a:gd name="T33" fmla="*/ 176 h 274"/>
                <a:gd name="T34" fmla="*/ 46 w 274"/>
                <a:gd name="T35" fmla="*/ 183 h 274"/>
                <a:gd name="T36" fmla="*/ 0 w 274"/>
                <a:gd name="T37" fmla="*/ 136 h 274"/>
                <a:gd name="T38" fmla="*/ 57 w 274"/>
                <a:gd name="T39" fmla="*/ 80 h 274"/>
                <a:gd name="T40" fmla="*/ 40 w 274"/>
                <a:gd name="T41" fmla="*/ 70 h 274"/>
                <a:gd name="T42" fmla="*/ 25 w 274"/>
                <a:gd name="T43" fmla="*/ 63 h 274"/>
                <a:gd name="T44" fmla="*/ 12 w 274"/>
                <a:gd name="T45" fmla="*/ 31 h 274"/>
                <a:gd name="T46" fmla="*/ 43 w 274"/>
                <a:gd name="T47" fmla="*/ 14 h 274"/>
                <a:gd name="T48" fmla="*/ 67 w 274"/>
                <a:gd name="T49" fmla="*/ 37 h 274"/>
                <a:gd name="T50" fmla="*/ 77 w 274"/>
                <a:gd name="T51" fmla="*/ 57 h 274"/>
                <a:gd name="T52" fmla="*/ 134 w 274"/>
                <a:gd name="T53" fmla="*/ 0 h 274"/>
                <a:gd name="T54" fmla="*/ 194 w 274"/>
                <a:gd name="T55" fmla="*/ 59 h 274"/>
                <a:gd name="T56" fmla="*/ 202 w 274"/>
                <a:gd name="T57" fmla="*/ 44 h 274"/>
                <a:gd name="T58" fmla="*/ 211 w 274"/>
                <a:gd name="T59" fmla="*/ 28 h 274"/>
                <a:gd name="T60" fmla="*/ 246 w 274"/>
                <a:gd name="T61" fmla="*/ 14 h 274"/>
                <a:gd name="T62" fmla="*/ 261 w 274"/>
                <a:gd name="T63" fmla="*/ 43 h 274"/>
                <a:gd name="T64" fmla="*/ 239 w 274"/>
                <a:gd name="T65" fmla="*/ 67 h 274"/>
                <a:gd name="T66" fmla="*/ 216 w 274"/>
                <a:gd name="T67" fmla="*/ 79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4" h="274">
                  <a:moveTo>
                    <a:pt x="216" y="79"/>
                  </a:moveTo>
                  <a:cubicBezTo>
                    <a:pt x="222" y="86"/>
                    <a:pt x="228" y="92"/>
                    <a:pt x="234" y="98"/>
                  </a:cubicBezTo>
                  <a:cubicBezTo>
                    <a:pt x="246" y="110"/>
                    <a:pt x="258" y="122"/>
                    <a:pt x="270" y="134"/>
                  </a:cubicBezTo>
                  <a:cubicBezTo>
                    <a:pt x="272" y="136"/>
                    <a:pt x="274" y="138"/>
                    <a:pt x="274" y="138"/>
                  </a:cubicBezTo>
                  <a:cubicBezTo>
                    <a:pt x="274" y="138"/>
                    <a:pt x="242" y="169"/>
                    <a:pt x="227" y="184"/>
                  </a:cubicBezTo>
                  <a:cubicBezTo>
                    <a:pt x="227" y="184"/>
                    <a:pt x="227" y="184"/>
                    <a:pt x="226" y="184"/>
                  </a:cubicBezTo>
                  <a:cubicBezTo>
                    <a:pt x="222" y="177"/>
                    <a:pt x="218" y="170"/>
                    <a:pt x="214" y="163"/>
                  </a:cubicBezTo>
                  <a:cubicBezTo>
                    <a:pt x="204" y="149"/>
                    <a:pt x="186" y="142"/>
                    <a:pt x="171" y="146"/>
                  </a:cubicBezTo>
                  <a:cubicBezTo>
                    <a:pt x="152" y="151"/>
                    <a:pt x="141" y="168"/>
                    <a:pt x="144" y="187"/>
                  </a:cubicBezTo>
                  <a:cubicBezTo>
                    <a:pt x="147" y="205"/>
                    <a:pt x="159" y="215"/>
                    <a:pt x="174" y="223"/>
                  </a:cubicBezTo>
                  <a:cubicBezTo>
                    <a:pt x="177" y="224"/>
                    <a:pt x="180" y="226"/>
                    <a:pt x="183" y="227"/>
                  </a:cubicBezTo>
                  <a:cubicBezTo>
                    <a:pt x="167" y="243"/>
                    <a:pt x="151" y="259"/>
                    <a:pt x="136" y="274"/>
                  </a:cubicBezTo>
                  <a:cubicBezTo>
                    <a:pt x="121" y="259"/>
                    <a:pt x="106" y="244"/>
                    <a:pt x="90" y="228"/>
                  </a:cubicBezTo>
                  <a:cubicBezTo>
                    <a:pt x="95" y="226"/>
                    <a:pt x="100" y="223"/>
                    <a:pt x="105" y="220"/>
                  </a:cubicBezTo>
                  <a:cubicBezTo>
                    <a:pt x="122" y="210"/>
                    <a:pt x="130" y="191"/>
                    <a:pt x="124" y="172"/>
                  </a:cubicBezTo>
                  <a:cubicBezTo>
                    <a:pt x="121" y="160"/>
                    <a:pt x="107" y="149"/>
                    <a:pt x="95" y="148"/>
                  </a:cubicBezTo>
                  <a:cubicBezTo>
                    <a:pt x="74" y="146"/>
                    <a:pt x="60" y="156"/>
                    <a:pt x="50" y="176"/>
                  </a:cubicBezTo>
                  <a:cubicBezTo>
                    <a:pt x="49" y="178"/>
                    <a:pt x="47" y="181"/>
                    <a:pt x="46" y="183"/>
                  </a:cubicBezTo>
                  <a:cubicBezTo>
                    <a:pt x="31" y="167"/>
                    <a:pt x="15" y="152"/>
                    <a:pt x="0" y="136"/>
                  </a:cubicBezTo>
                  <a:cubicBezTo>
                    <a:pt x="18" y="118"/>
                    <a:pt x="37" y="99"/>
                    <a:pt x="57" y="80"/>
                  </a:cubicBezTo>
                  <a:cubicBezTo>
                    <a:pt x="50" y="76"/>
                    <a:pt x="45" y="73"/>
                    <a:pt x="40" y="70"/>
                  </a:cubicBezTo>
                  <a:cubicBezTo>
                    <a:pt x="35" y="68"/>
                    <a:pt x="30" y="66"/>
                    <a:pt x="25" y="63"/>
                  </a:cubicBezTo>
                  <a:cubicBezTo>
                    <a:pt x="14" y="55"/>
                    <a:pt x="9" y="44"/>
                    <a:pt x="12" y="31"/>
                  </a:cubicBezTo>
                  <a:cubicBezTo>
                    <a:pt x="15" y="17"/>
                    <a:pt x="30" y="10"/>
                    <a:pt x="43" y="14"/>
                  </a:cubicBezTo>
                  <a:cubicBezTo>
                    <a:pt x="55" y="17"/>
                    <a:pt x="62" y="26"/>
                    <a:pt x="67" y="37"/>
                  </a:cubicBezTo>
                  <a:cubicBezTo>
                    <a:pt x="70" y="44"/>
                    <a:pt x="74" y="50"/>
                    <a:pt x="77" y="57"/>
                  </a:cubicBezTo>
                  <a:cubicBezTo>
                    <a:pt x="95" y="39"/>
                    <a:pt x="116" y="19"/>
                    <a:pt x="134" y="0"/>
                  </a:cubicBezTo>
                  <a:cubicBezTo>
                    <a:pt x="145" y="11"/>
                    <a:pt x="194" y="59"/>
                    <a:pt x="194" y="59"/>
                  </a:cubicBezTo>
                  <a:cubicBezTo>
                    <a:pt x="194" y="59"/>
                    <a:pt x="200" y="49"/>
                    <a:pt x="202" y="44"/>
                  </a:cubicBezTo>
                  <a:cubicBezTo>
                    <a:pt x="205" y="39"/>
                    <a:pt x="208" y="33"/>
                    <a:pt x="211" y="28"/>
                  </a:cubicBezTo>
                  <a:cubicBezTo>
                    <a:pt x="218" y="15"/>
                    <a:pt x="234" y="10"/>
                    <a:pt x="246" y="14"/>
                  </a:cubicBezTo>
                  <a:cubicBezTo>
                    <a:pt x="257" y="19"/>
                    <a:pt x="263" y="30"/>
                    <a:pt x="261" y="43"/>
                  </a:cubicBezTo>
                  <a:cubicBezTo>
                    <a:pt x="258" y="55"/>
                    <a:pt x="250" y="62"/>
                    <a:pt x="239" y="67"/>
                  </a:cubicBezTo>
                  <a:cubicBezTo>
                    <a:pt x="231" y="71"/>
                    <a:pt x="224" y="75"/>
                    <a:pt x="216" y="79"/>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Calibri" panose="020F0502020204030204"/>
                <a:ea typeface="+mn-ea"/>
                <a:cs typeface="+mn-cs"/>
              </a:endParaRPr>
            </a:p>
          </p:txBody>
        </p:sp>
      </p:grpSp>
      <p:sp>
        <p:nvSpPr>
          <p:cNvPr id="28" name="TextBox 27">
            <a:extLst>
              <a:ext uri="{FF2B5EF4-FFF2-40B4-BE49-F238E27FC236}">
                <a16:creationId xmlns:a16="http://schemas.microsoft.com/office/drawing/2014/main" xmlns="" id="{3414089A-AC40-4C9D-ABF9-FE46517AA958}"/>
              </a:ext>
            </a:extLst>
          </p:cNvPr>
          <p:cNvSpPr txBox="1"/>
          <p:nvPr/>
        </p:nvSpPr>
        <p:spPr>
          <a:xfrm>
            <a:off x="1767977" y="829119"/>
            <a:ext cx="8666123"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dirty="0" err="1">
                <a:solidFill>
                  <a:srgbClr val="282F39"/>
                </a:solidFill>
                <a:latin typeface="Lato" charset="0"/>
                <a:ea typeface="Lato" charset="0"/>
                <a:cs typeface="Lato" charset="0"/>
              </a:rPr>
              <a:t>Type de Projet de formation doctorale</a:t>
            </a:r>
          </a:p>
        </p:txBody>
      </p:sp>
      <p:sp>
        <p:nvSpPr>
          <p:cNvPr id="9" name="TextBox 8">
            <a:extLst>
              <a:ext uri="{FF2B5EF4-FFF2-40B4-BE49-F238E27FC236}">
                <a16:creationId xmlns:a16="http://schemas.microsoft.com/office/drawing/2014/main" xmlns="" id="{30877DDC-4409-47B9-9128-0C38930DA68C}"/>
              </a:ext>
            </a:extLst>
          </p:cNvPr>
          <p:cNvSpPr txBox="1"/>
          <p:nvPr/>
        </p:nvSpPr>
        <p:spPr>
          <a:xfrm>
            <a:off x="490331" y="1451458"/>
            <a:ext cx="2598823" cy="1138773"/>
          </a:xfrm>
          <a:prstGeom prst="rect">
            <a:avLst/>
          </a:prstGeom>
          <a:noFill/>
        </p:spPr>
        <p:txBody>
          <a:bodyPr wrap="square" rtlCol="0">
            <a:spAutoFit/>
          </a:bodyPr>
          <a:lstStyle/>
          <a:p>
            <a:pPr lvl="0">
              <a:defRPr/>
            </a:pPr>
            <a:r>
              <a:rPr kumimoji="0" lang="en-US" sz="2400" b="1" i="0" u="none" strike="noStrike" kern="1200" cap="none" spc="0" normalizeH="0" baseline="0" noProof="0" dirty="0">
                <a:ln>
                  <a:noFill/>
                </a:ln>
                <a:solidFill>
                  <a:srgbClr val="CB1B4A"/>
                </a:solidFill>
                <a:effectLst/>
                <a:uLnTx/>
                <a:uFillTx/>
                <a:latin typeface="Lato" charset="0"/>
                <a:ea typeface="Lato" charset="0"/>
                <a:cs typeface="Lato" charset="0"/>
              </a:rPr>
              <a:t>PRFU </a:t>
            </a:r>
            <a:r>
              <a:rPr lang="en-US" sz="2400" b="1" dirty="0">
                <a:solidFill>
                  <a:srgbClr val="CB1B4A"/>
                </a:solidFill>
                <a:latin typeface="Lato" charset="0"/>
                <a:ea typeface="Lato" charset="0"/>
                <a:cs typeface="Lato" charset="0"/>
              </a:rPr>
              <a:t>agréés 2021,2022</a:t>
            </a:r>
            <a:r>
              <a:rPr kumimoji="0" lang="en-US" sz="2000" b="1" i="0" u="none" strike="noStrike" kern="1200" cap="none" spc="0" normalizeH="0" baseline="0" noProof="0" dirty="0">
                <a:ln>
                  <a:noFill/>
                </a:ln>
                <a:solidFill>
                  <a:srgbClr val="CB1B4A"/>
                </a:solidFill>
                <a:effectLst/>
                <a:uLnTx/>
                <a:uFillTx/>
                <a:latin typeface="Lato" charset="0"/>
                <a:ea typeface="Lato" charset="0"/>
                <a:cs typeface="Lato" charset="0"/>
              </a:rPr>
              <a:t/>
            </a:r>
            <a:br>
              <a:rPr kumimoji="0" lang="en-US" sz="2000" b="1" i="0" u="none" strike="noStrike" kern="1200" cap="none" spc="0" normalizeH="0" baseline="0" noProof="0" dirty="0">
                <a:ln>
                  <a:noFill/>
                </a:ln>
                <a:solidFill>
                  <a:srgbClr val="CB1B4A"/>
                </a:solidFill>
                <a:effectLst/>
                <a:uLnTx/>
                <a:uFillTx/>
                <a:latin typeface="Lato" charset="0"/>
                <a:ea typeface="Lato" charset="0"/>
                <a:cs typeface="Lato" charset="0"/>
              </a:rPr>
            </a:br>
            <a:endParaRPr lang="en-GB" sz="2000" dirty="0">
              <a:solidFill>
                <a:srgbClr val="282F39"/>
              </a:solidFill>
              <a:latin typeface="Lato" charset="0"/>
              <a:ea typeface="Lato" charset="0"/>
              <a:cs typeface="Lato" charset="0"/>
            </a:endParaRPr>
          </a:p>
        </p:txBody>
      </p:sp>
      <p:sp>
        <p:nvSpPr>
          <p:cNvPr id="10" name="TextBox 9">
            <a:extLst>
              <a:ext uri="{FF2B5EF4-FFF2-40B4-BE49-F238E27FC236}">
                <a16:creationId xmlns:a16="http://schemas.microsoft.com/office/drawing/2014/main" xmlns="" id="{F363F73B-FCFF-45AF-9844-E45C003FBB3A}"/>
              </a:ext>
            </a:extLst>
          </p:cNvPr>
          <p:cNvSpPr txBox="1"/>
          <p:nvPr/>
        </p:nvSpPr>
        <p:spPr>
          <a:xfrm>
            <a:off x="337151" y="3756733"/>
            <a:ext cx="3383821" cy="1569660"/>
          </a:xfrm>
          <a:prstGeom prst="rect">
            <a:avLst/>
          </a:prstGeom>
          <a:noFill/>
        </p:spPr>
        <p:txBody>
          <a:bodyPr wrap="square" rtlCol="0">
            <a:spAutoFit/>
          </a:bodyPr>
          <a:lstStyle/>
          <a:p>
            <a:pPr>
              <a:defRPr/>
            </a:pPr>
            <a:r>
              <a:rPr lang="fr-FR" sz="2400" b="1" noProof="1">
                <a:solidFill>
                  <a:srgbClr val="074D67"/>
                </a:solidFill>
                <a:latin typeface="Lato" charset="0"/>
                <a:ea typeface="Lato" charset="0"/>
                <a:cs typeface="Lato" charset="0"/>
              </a:rPr>
              <a:t>Projets</a:t>
            </a:r>
            <a:r>
              <a:rPr lang="en-US" sz="2400" b="1" dirty="0">
                <a:solidFill>
                  <a:srgbClr val="074D67"/>
                </a:solidFill>
                <a:latin typeface="Lato" charset="0"/>
                <a:ea typeface="Lato" charset="0"/>
                <a:cs typeface="Lato" charset="0"/>
              </a:rPr>
              <a:t> de cooperation Internationale, agréés en 2021</a:t>
            </a:r>
          </a:p>
        </p:txBody>
      </p:sp>
      <p:sp>
        <p:nvSpPr>
          <p:cNvPr id="15" name="TextBox 14">
            <a:extLst>
              <a:ext uri="{FF2B5EF4-FFF2-40B4-BE49-F238E27FC236}">
                <a16:creationId xmlns:a16="http://schemas.microsoft.com/office/drawing/2014/main" xmlns="" id="{4B718389-B036-4067-8B3C-44445CA4D57C}"/>
              </a:ext>
            </a:extLst>
          </p:cNvPr>
          <p:cNvSpPr txBox="1"/>
          <p:nvPr/>
        </p:nvSpPr>
        <p:spPr>
          <a:xfrm>
            <a:off x="8174928" y="2010065"/>
            <a:ext cx="3707205" cy="769441"/>
          </a:xfrm>
          <a:prstGeom prst="rect">
            <a:avLst/>
          </a:prstGeom>
          <a:noFill/>
        </p:spPr>
        <p:txBody>
          <a:bodyPr wrap="square" rtlCol="0">
            <a:spAutoFit/>
          </a:bodyPr>
          <a:lstStyle/>
          <a:p>
            <a:pPr lvl="0">
              <a:defRPr/>
            </a:pPr>
            <a:r>
              <a:rPr lang="fr-FR" sz="2400" b="1" noProof="1">
                <a:solidFill>
                  <a:schemeClr val="accent5">
                    <a:lumMod val="75000"/>
                  </a:schemeClr>
                </a:solidFill>
                <a:latin typeface="Lato" charset="0"/>
                <a:ea typeface="Lato" charset="0"/>
                <a:cs typeface="Lato" charset="0"/>
              </a:rPr>
              <a:t>Projets</a:t>
            </a:r>
            <a:r>
              <a:rPr lang="en-US" sz="2400" b="1" dirty="0">
                <a:solidFill>
                  <a:schemeClr val="accent5">
                    <a:lumMod val="75000"/>
                  </a:schemeClr>
                </a:solidFill>
                <a:latin typeface="Lato" charset="0"/>
                <a:ea typeface="Lato" charset="0"/>
                <a:cs typeface="Lato" charset="0"/>
              </a:rPr>
              <a:t> DGRSDT agréés</a:t>
            </a:r>
            <a:r>
              <a:rPr lang="en-US" sz="2000" dirty="0">
                <a:solidFill>
                  <a:srgbClr val="FCB414"/>
                </a:solidFill>
                <a:latin typeface="Lato" charset="0"/>
                <a:ea typeface="Lato" charset="0"/>
                <a:cs typeface="Lato" charset="0"/>
              </a:rPr>
              <a:t/>
            </a:r>
            <a:br>
              <a:rPr lang="en-US" sz="2000" dirty="0">
                <a:solidFill>
                  <a:srgbClr val="FCB414"/>
                </a:solidFill>
                <a:latin typeface="Lato" charset="0"/>
                <a:ea typeface="Lato" charset="0"/>
                <a:cs typeface="Lato" charset="0"/>
              </a:rPr>
            </a:br>
            <a:endParaRPr lang="en-GB" sz="2000" dirty="0">
              <a:solidFill>
                <a:srgbClr val="282F39"/>
              </a:solidFill>
              <a:latin typeface="Lato" charset="0"/>
              <a:ea typeface="Lato" charset="0"/>
              <a:cs typeface="Lato" charset="0"/>
            </a:endParaRPr>
          </a:p>
        </p:txBody>
      </p:sp>
      <p:sp>
        <p:nvSpPr>
          <p:cNvPr id="16" name="TextBox 15">
            <a:extLst>
              <a:ext uri="{FF2B5EF4-FFF2-40B4-BE49-F238E27FC236}">
                <a16:creationId xmlns:a16="http://schemas.microsoft.com/office/drawing/2014/main" xmlns="" id="{979E66E9-0B51-4709-90AE-2D130933F07C}"/>
              </a:ext>
            </a:extLst>
          </p:cNvPr>
          <p:cNvSpPr txBox="1"/>
          <p:nvPr/>
        </p:nvSpPr>
        <p:spPr>
          <a:xfrm>
            <a:off x="7566991" y="4959677"/>
            <a:ext cx="5512904" cy="830997"/>
          </a:xfrm>
          <a:prstGeom prst="rect">
            <a:avLst/>
          </a:prstGeom>
          <a:noFill/>
        </p:spPr>
        <p:txBody>
          <a:bodyPr wrap="square" rtlCol="0">
            <a:spAutoFit/>
          </a:bodyPr>
          <a:lstStyle/>
          <a:p>
            <a:pPr lvl="0">
              <a:defRPr/>
            </a:pPr>
            <a:r>
              <a:rPr lang="fr-FR" sz="2400" b="1" noProof="1">
                <a:solidFill>
                  <a:srgbClr val="42AFB6"/>
                </a:solidFill>
                <a:latin typeface="Lato" charset="0"/>
                <a:ea typeface="Lato" charset="0"/>
                <a:cs typeface="Lato" charset="0"/>
              </a:rPr>
              <a:t>Projets</a:t>
            </a:r>
            <a:r>
              <a:rPr lang="en-US" sz="2400" b="1" dirty="0">
                <a:solidFill>
                  <a:srgbClr val="42AFB6"/>
                </a:solidFill>
                <a:latin typeface="Lato" charset="0"/>
                <a:ea typeface="Lato" charset="0"/>
                <a:cs typeface="Lato" charset="0"/>
              </a:rPr>
              <a:t> de l’établissement universitaire</a:t>
            </a:r>
            <a:endParaRPr lang="en-GB" sz="2000" dirty="0">
              <a:solidFill>
                <a:srgbClr val="282F39"/>
              </a:solidFill>
              <a:latin typeface="Lato" charset="0"/>
              <a:ea typeface="Lato" charset="0"/>
              <a:cs typeface="Lato" charset="0"/>
            </a:endParaRPr>
          </a:p>
        </p:txBody>
      </p:sp>
      <p:sp>
        <p:nvSpPr>
          <p:cNvPr id="17" name="TextBox 4">
            <a:extLst>
              <a:ext uri="{FF2B5EF4-FFF2-40B4-BE49-F238E27FC236}">
                <a16:creationId xmlns:a16="http://schemas.microsoft.com/office/drawing/2014/main" xmlns="" id="{B65A484E-038A-4300-8E08-3C89163C7D67}"/>
              </a:ext>
            </a:extLst>
          </p:cNvPr>
          <p:cNvSpPr txBox="1"/>
          <p:nvPr/>
        </p:nvSpPr>
        <p:spPr>
          <a:xfrm>
            <a:off x="567816" y="332035"/>
            <a:ext cx="10764138" cy="523220"/>
          </a:xfrm>
          <a:prstGeom prst="rect">
            <a:avLst/>
          </a:prstGeom>
          <a:noFill/>
        </p:spPr>
        <p:txBody>
          <a:bodyPr wrap="square" rtlCol="0">
            <a:spAutoFit/>
          </a:bodyPr>
          <a:lstStyle/>
          <a:p>
            <a:pPr lvl="0" algn="ctr">
              <a:defRPr/>
            </a:pPr>
            <a:r>
              <a:rPr lang="fr-FR" sz="2800" b="1" dirty="0">
                <a:solidFill>
                  <a:srgbClr val="0F9699"/>
                </a:solidFill>
                <a:latin typeface="Algerian" pitchFamily="82" charset="0"/>
                <a:ea typeface="Lato" charset="0"/>
                <a:cs typeface="Lato" charset="0"/>
              </a:rPr>
              <a:t>III/ Dispositions particulières </a:t>
            </a:r>
            <a:endParaRPr lang="ru-RU" sz="2800" b="1" dirty="0">
              <a:solidFill>
                <a:srgbClr val="0F9699"/>
              </a:solidFill>
              <a:latin typeface="Lato" charset="0"/>
              <a:ea typeface="Lato" charset="0"/>
              <a:cs typeface="Lato" charset="0"/>
            </a:endParaRPr>
          </a:p>
        </p:txBody>
      </p:sp>
    </p:spTree>
    <p:extLst>
      <p:ext uri="{BB962C8B-B14F-4D97-AF65-F5344CB8AC3E}">
        <p14:creationId xmlns:p14="http://schemas.microsoft.com/office/powerpoint/2010/main" xmlns="" val="128238857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6699AC3C-FE44-4341-B799-F20DE8937C2B}"/>
              </a:ext>
            </a:extLst>
          </p:cNvPr>
          <p:cNvSpPr txBox="1"/>
          <p:nvPr/>
        </p:nvSpPr>
        <p:spPr>
          <a:xfrm>
            <a:off x="993913" y="1016945"/>
            <a:ext cx="10257182"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b="1" dirty="0">
                <a:solidFill>
                  <a:srgbClr val="282F39"/>
                </a:solidFill>
                <a:latin typeface="Lato" charset="0"/>
                <a:ea typeface="Lato" charset="0"/>
                <a:cs typeface="Lato" charset="0"/>
              </a:rPr>
              <a:t>Validation des offres de Formation Doctorale</a:t>
            </a:r>
            <a:endParaRPr lang="en-US" sz="2800" b="1" dirty="0" err="1">
              <a:solidFill>
                <a:srgbClr val="282F39"/>
              </a:solidFill>
              <a:latin typeface="Lato" charset="0"/>
              <a:ea typeface="Lato" charset="0"/>
              <a:cs typeface="Lato" charset="0"/>
            </a:endParaRPr>
          </a:p>
        </p:txBody>
      </p:sp>
      <p:grpSp>
        <p:nvGrpSpPr>
          <p:cNvPr id="3" name="Group 2">
            <a:extLst>
              <a:ext uri="{FF2B5EF4-FFF2-40B4-BE49-F238E27FC236}">
                <a16:creationId xmlns:a16="http://schemas.microsoft.com/office/drawing/2014/main" xmlns="" id="{439113A9-146D-4BC1-9910-E22F3F13C558}"/>
              </a:ext>
            </a:extLst>
          </p:cNvPr>
          <p:cNvGrpSpPr/>
          <p:nvPr/>
        </p:nvGrpSpPr>
        <p:grpSpPr>
          <a:xfrm>
            <a:off x="434774" y="1900518"/>
            <a:ext cx="3858930" cy="3558987"/>
            <a:chOff x="3748345" y="4316022"/>
            <a:chExt cx="4582510" cy="1648836"/>
          </a:xfrm>
        </p:grpSpPr>
        <p:sp>
          <p:nvSpPr>
            <p:cNvPr id="18" name="Trapezoid 17">
              <a:extLst>
                <a:ext uri="{FF2B5EF4-FFF2-40B4-BE49-F238E27FC236}">
                  <a16:creationId xmlns:a16="http://schemas.microsoft.com/office/drawing/2014/main" xmlns="" id="{A78EB945-F1EC-47F8-B4D9-886FBE3CD65B}"/>
                </a:ext>
              </a:extLst>
            </p:cNvPr>
            <p:cNvSpPr/>
            <p:nvPr/>
          </p:nvSpPr>
          <p:spPr>
            <a:xfrm>
              <a:off x="3748345" y="5415246"/>
              <a:ext cx="4582510" cy="168209"/>
            </a:xfrm>
            <a:prstGeom prst="trapezoid">
              <a:avLst>
                <a:gd name="adj" fmla="val 11147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xmlns="" id="{FC9C9BBF-C6D4-4A29-A8B5-6C56C67259D6}"/>
                </a:ext>
              </a:extLst>
            </p:cNvPr>
            <p:cNvSpPr/>
            <p:nvPr/>
          </p:nvSpPr>
          <p:spPr>
            <a:xfrm>
              <a:off x="3748345" y="5583455"/>
              <a:ext cx="4582510" cy="3814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xmlns="" id="{C38D1759-F620-4744-B626-402ADD081BF4}"/>
                </a:ext>
              </a:extLst>
            </p:cNvPr>
            <p:cNvSpPr/>
            <p:nvPr/>
          </p:nvSpPr>
          <p:spPr>
            <a:xfrm>
              <a:off x="4445600" y="5583455"/>
              <a:ext cx="3191875" cy="38140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8" name="Trapezoid 7">
              <a:extLst>
                <a:ext uri="{FF2B5EF4-FFF2-40B4-BE49-F238E27FC236}">
                  <a16:creationId xmlns:a16="http://schemas.microsoft.com/office/drawing/2014/main" xmlns="" id="{D7A511D2-B5CE-47DC-B2D0-3042F741A249}"/>
                </a:ext>
              </a:extLst>
            </p:cNvPr>
            <p:cNvSpPr/>
            <p:nvPr/>
          </p:nvSpPr>
          <p:spPr>
            <a:xfrm>
              <a:off x="4445600" y="5415246"/>
              <a:ext cx="3191875" cy="168209"/>
            </a:xfrm>
            <a:prstGeom prst="trapezoid">
              <a:avLst>
                <a:gd name="adj" fmla="val 11147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9" name="Trapezoid 18">
              <a:extLst>
                <a:ext uri="{FF2B5EF4-FFF2-40B4-BE49-F238E27FC236}">
                  <a16:creationId xmlns:a16="http://schemas.microsoft.com/office/drawing/2014/main" xmlns="" id="{DB3ACD5A-92C0-4A50-B0B8-B318A7EFF147}"/>
                </a:ext>
              </a:extLst>
            </p:cNvPr>
            <p:cNvSpPr/>
            <p:nvPr/>
          </p:nvSpPr>
          <p:spPr>
            <a:xfrm>
              <a:off x="3969142" y="4865635"/>
              <a:ext cx="4140916" cy="168209"/>
            </a:xfrm>
            <a:prstGeom prst="trapezoid">
              <a:avLst>
                <a:gd name="adj" fmla="val 11147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xmlns="" id="{4542A2ED-EE71-4549-AAE5-44E54461FA9E}"/>
                </a:ext>
              </a:extLst>
            </p:cNvPr>
            <p:cNvSpPr/>
            <p:nvPr/>
          </p:nvSpPr>
          <p:spPr>
            <a:xfrm>
              <a:off x="3969142" y="5033844"/>
              <a:ext cx="4140916" cy="3814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xmlns="" id="{4FF522C2-90EE-4219-B6FC-C5146F77122E}"/>
                </a:ext>
              </a:extLst>
            </p:cNvPr>
            <p:cNvSpPr/>
            <p:nvPr/>
          </p:nvSpPr>
          <p:spPr>
            <a:xfrm>
              <a:off x="4666397" y="5033844"/>
              <a:ext cx="2746407" cy="3814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2" name="Trapezoid 21">
              <a:extLst>
                <a:ext uri="{FF2B5EF4-FFF2-40B4-BE49-F238E27FC236}">
                  <a16:creationId xmlns:a16="http://schemas.microsoft.com/office/drawing/2014/main" xmlns="" id="{80F68F83-E90F-4007-AE38-F55B7C0BA4A1}"/>
                </a:ext>
              </a:extLst>
            </p:cNvPr>
            <p:cNvSpPr/>
            <p:nvPr/>
          </p:nvSpPr>
          <p:spPr>
            <a:xfrm>
              <a:off x="4666397" y="4865635"/>
              <a:ext cx="2746407" cy="168209"/>
            </a:xfrm>
            <a:prstGeom prst="trapezoid">
              <a:avLst>
                <a:gd name="adj" fmla="val 11147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Trapezoid 22">
              <a:extLst>
                <a:ext uri="{FF2B5EF4-FFF2-40B4-BE49-F238E27FC236}">
                  <a16:creationId xmlns:a16="http://schemas.microsoft.com/office/drawing/2014/main" xmlns="" id="{AE612DE0-1A6B-48FC-8D7C-FD5A798563AC}"/>
                </a:ext>
              </a:extLst>
            </p:cNvPr>
            <p:cNvSpPr/>
            <p:nvPr/>
          </p:nvSpPr>
          <p:spPr>
            <a:xfrm>
              <a:off x="4189939" y="4316022"/>
              <a:ext cx="3693511" cy="168209"/>
            </a:xfrm>
            <a:prstGeom prst="trapezoid">
              <a:avLst>
                <a:gd name="adj" fmla="val 111470"/>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xmlns="" id="{8B54D7E6-AAA2-444E-B2CE-CE6520CFF57A}"/>
                </a:ext>
              </a:extLst>
            </p:cNvPr>
            <p:cNvSpPr/>
            <p:nvPr/>
          </p:nvSpPr>
          <p:spPr>
            <a:xfrm>
              <a:off x="4189939" y="4484231"/>
              <a:ext cx="3693511" cy="3814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25" name="Rectangle 24">
              <a:extLst>
                <a:ext uri="{FF2B5EF4-FFF2-40B4-BE49-F238E27FC236}">
                  <a16:creationId xmlns:a16="http://schemas.microsoft.com/office/drawing/2014/main" xmlns="" id="{FC92B220-18E2-4444-BAD0-6923C6E16ADA}"/>
                </a:ext>
              </a:extLst>
            </p:cNvPr>
            <p:cNvSpPr/>
            <p:nvPr/>
          </p:nvSpPr>
          <p:spPr>
            <a:xfrm>
              <a:off x="4887194" y="4484231"/>
              <a:ext cx="2304812" cy="3814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6" name="Trapezoid 25">
              <a:extLst>
                <a:ext uri="{FF2B5EF4-FFF2-40B4-BE49-F238E27FC236}">
                  <a16:creationId xmlns:a16="http://schemas.microsoft.com/office/drawing/2014/main" xmlns="" id="{99BD8E64-FAF6-4B82-A2C7-6FAB9F190FCF}"/>
                </a:ext>
              </a:extLst>
            </p:cNvPr>
            <p:cNvSpPr/>
            <p:nvPr/>
          </p:nvSpPr>
          <p:spPr>
            <a:xfrm>
              <a:off x="4887194" y="4316022"/>
              <a:ext cx="2304812" cy="168209"/>
            </a:xfrm>
            <a:prstGeom prst="trapezoid">
              <a:avLst>
                <a:gd name="adj" fmla="val 111470"/>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43" name="TextBox 42">
              <a:extLst>
                <a:ext uri="{FF2B5EF4-FFF2-40B4-BE49-F238E27FC236}">
                  <a16:creationId xmlns:a16="http://schemas.microsoft.com/office/drawing/2014/main" xmlns="" id="{13EEB508-42ED-4411-8FB4-4FC672548A3A}"/>
                </a:ext>
              </a:extLst>
            </p:cNvPr>
            <p:cNvSpPr txBox="1"/>
            <p:nvPr/>
          </p:nvSpPr>
          <p:spPr>
            <a:xfrm>
              <a:off x="4751517" y="5648958"/>
              <a:ext cx="2570354" cy="21388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srgbClr val="FFFFFF"/>
                  </a:solidFill>
                  <a:latin typeface="Lato" charset="0"/>
                  <a:ea typeface="Lato" charset="0"/>
                  <a:cs typeface="Lato" charset="0"/>
                </a:rPr>
                <a:t>Step 01</a:t>
              </a:r>
              <a:endParaRPr lang="en-GB" sz="2400" b="1" dirty="0">
                <a:solidFill>
                  <a:srgbClr val="FFFFFF"/>
                </a:solidFill>
                <a:latin typeface="Lato" charset="0"/>
                <a:ea typeface="Lato" charset="0"/>
                <a:cs typeface="Lato" charset="0"/>
              </a:endParaRPr>
            </a:p>
          </p:txBody>
        </p:sp>
        <p:sp>
          <p:nvSpPr>
            <p:cNvPr id="44" name="TextBox 43">
              <a:extLst>
                <a:ext uri="{FF2B5EF4-FFF2-40B4-BE49-F238E27FC236}">
                  <a16:creationId xmlns:a16="http://schemas.microsoft.com/office/drawing/2014/main" xmlns="" id="{AB0892AB-5835-4F83-9D9F-1B3EE35AB401}"/>
                </a:ext>
              </a:extLst>
            </p:cNvPr>
            <p:cNvSpPr txBox="1"/>
            <p:nvPr/>
          </p:nvSpPr>
          <p:spPr>
            <a:xfrm>
              <a:off x="4751517" y="5099581"/>
              <a:ext cx="2570354" cy="213884"/>
            </a:xfrm>
            <a:prstGeom prst="rect">
              <a:avLst/>
            </a:prstGeom>
            <a:noFill/>
          </p:spPr>
          <p:txBody>
            <a:bodyPr wrap="square" rtlCol="0">
              <a:spAutoFit/>
            </a:bodyPr>
            <a:lstStyle/>
            <a:p>
              <a:pPr algn="ctr">
                <a:defRPr/>
              </a:pPr>
              <a:r>
                <a:rPr lang="en-US" sz="2400" b="1" dirty="0">
                  <a:solidFill>
                    <a:srgbClr val="FFFFFF"/>
                  </a:solidFill>
                  <a:latin typeface="Lato" charset="0"/>
                  <a:ea typeface="Lato" charset="0"/>
                  <a:cs typeface="Lato" charset="0"/>
                </a:rPr>
                <a:t>Step 02</a:t>
              </a:r>
              <a:endParaRPr lang="en-GB" sz="2400" b="1" dirty="0">
                <a:solidFill>
                  <a:srgbClr val="FFFFFF"/>
                </a:solidFill>
                <a:latin typeface="Lato" charset="0"/>
                <a:ea typeface="Lato" charset="0"/>
                <a:cs typeface="Lato" charset="0"/>
              </a:endParaRPr>
            </a:p>
          </p:txBody>
        </p:sp>
        <p:sp>
          <p:nvSpPr>
            <p:cNvPr id="45" name="TextBox 44">
              <a:extLst>
                <a:ext uri="{FF2B5EF4-FFF2-40B4-BE49-F238E27FC236}">
                  <a16:creationId xmlns:a16="http://schemas.microsoft.com/office/drawing/2014/main" xmlns="" id="{8042A9B5-63C7-421C-AD5C-7A216C5A8980}"/>
                </a:ext>
              </a:extLst>
            </p:cNvPr>
            <p:cNvSpPr txBox="1"/>
            <p:nvPr/>
          </p:nvSpPr>
          <p:spPr>
            <a:xfrm>
              <a:off x="4751517" y="4550298"/>
              <a:ext cx="2570354" cy="21388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FFFF"/>
                  </a:solidFill>
                  <a:effectLst/>
                  <a:uLnTx/>
                  <a:uFillTx/>
                  <a:latin typeface="Lato" charset="0"/>
                  <a:ea typeface="Lato" charset="0"/>
                  <a:cs typeface="Lato" charset="0"/>
                </a:rPr>
                <a:t>Step 03</a:t>
              </a:r>
              <a:endParaRPr kumimoji="0" lang="en-GB" sz="2400" b="1" i="0" u="none" strike="noStrike" kern="1200" cap="none" spc="0" normalizeH="0" baseline="0" noProof="0" dirty="0">
                <a:ln>
                  <a:noFill/>
                </a:ln>
                <a:solidFill>
                  <a:srgbClr val="FFFFFF"/>
                </a:solidFill>
                <a:effectLst/>
                <a:uLnTx/>
                <a:uFillTx/>
                <a:latin typeface="Lato" charset="0"/>
                <a:ea typeface="Lato" charset="0"/>
                <a:cs typeface="Lato" charset="0"/>
              </a:endParaRPr>
            </a:p>
          </p:txBody>
        </p:sp>
      </p:grpSp>
      <p:sp>
        <p:nvSpPr>
          <p:cNvPr id="64" name="TextBox 63">
            <a:extLst>
              <a:ext uri="{FF2B5EF4-FFF2-40B4-BE49-F238E27FC236}">
                <a16:creationId xmlns:a16="http://schemas.microsoft.com/office/drawing/2014/main" xmlns="" id="{340D3616-2D1B-4B5B-874F-705E52E90668}"/>
              </a:ext>
            </a:extLst>
          </p:cNvPr>
          <p:cNvSpPr txBox="1"/>
          <p:nvPr/>
        </p:nvSpPr>
        <p:spPr>
          <a:xfrm>
            <a:off x="4599826" y="4509418"/>
            <a:ext cx="6840000" cy="1508105"/>
          </a:xfrm>
          <a:prstGeom prst="rect">
            <a:avLst/>
          </a:prstGeom>
          <a:noFill/>
        </p:spPr>
        <p:txBody>
          <a:bodyPr wrap="square" rtlCol="0">
            <a:spAutoFit/>
          </a:bodyPr>
          <a:lstStyle/>
          <a:p>
            <a:pPr lvl="0" algn="just">
              <a:defRPr/>
            </a:pPr>
            <a:r>
              <a:rPr lang="fr-FR" sz="3200" b="1" dirty="0">
                <a:solidFill>
                  <a:srgbClr val="CB1B4A"/>
                </a:solidFill>
                <a:effectLst>
                  <a:outerShdw blurRad="38100" dist="38100" dir="2700000" algn="tl">
                    <a:srgbClr val="000000">
                      <a:alpha val="43137"/>
                    </a:srgbClr>
                  </a:outerShdw>
                </a:effectLst>
                <a:latin typeface="Lato" charset="0"/>
                <a:ea typeface="Lato" charset="0"/>
                <a:cs typeface="Lato" charset="0"/>
              </a:rPr>
              <a:t>01</a:t>
            </a:r>
            <a:r>
              <a:rPr lang="fr-FR" sz="2000" b="1" dirty="0">
                <a:solidFill>
                  <a:srgbClr val="CB1B4A"/>
                </a:solidFill>
                <a:effectLst>
                  <a:outerShdw blurRad="38100" dist="38100" dir="2700000" algn="tl">
                    <a:srgbClr val="000000">
                      <a:alpha val="43137"/>
                    </a:srgbClr>
                  </a:outerShdw>
                </a:effectLst>
                <a:latin typeface="Lato" charset="0"/>
                <a:ea typeface="Lato" charset="0"/>
                <a:cs typeface="Lato" charset="0"/>
              </a:rPr>
              <a:t>: </a:t>
            </a:r>
            <a:r>
              <a:rPr lang="fr-FR" sz="2000" b="1" dirty="0">
                <a:latin typeface="Lato" charset="0"/>
                <a:ea typeface="Lato" charset="0"/>
                <a:cs typeface="Lato" charset="0"/>
              </a:rPr>
              <a:t>La validation, par les chefs d’établissement, des projets de recherche proposés dans le cadre de la formation de 3ème cycle</a:t>
            </a:r>
            <a:r>
              <a:rPr lang="en-US" sz="2000" b="1" dirty="0">
                <a:latin typeface="Lato" charset="0"/>
                <a:ea typeface="Lato" charset="0"/>
                <a:cs typeface="Lato" charset="0"/>
              </a:rPr>
              <a:t>. </a:t>
            </a:r>
            <a:endParaRPr lang="en-GB" sz="2000" b="1" dirty="0">
              <a:latin typeface="Lato" charset="0"/>
              <a:ea typeface="Lato" charset="0"/>
              <a:cs typeface="Lato" charset="0"/>
            </a:endParaRPr>
          </a:p>
        </p:txBody>
      </p:sp>
      <p:sp>
        <p:nvSpPr>
          <p:cNvPr id="66" name="TextBox 65">
            <a:extLst>
              <a:ext uri="{FF2B5EF4-FFF2-40B4-BE49-F238E27FC236}">
                <a16:creationId xmlns:a16="http://schemas.microsoft.com/office/drawing/2014/main" xmlns="" id="{20C88F41-BBB3-4CBA-BA1F-8AF777179D52}"/>
              </a:ext>
            </a:extLst>
          </p:cNvPr>
          <p:cNvSpPr txBox="1"/>
          <p:nvPr/>
        </p:nvSpPr>
        <p:spPr>
          <a:xfrm>
            <a:off x="4573321" y="3313308"/>
            <a:ext cx="6840000" cy="892552"/>
          </a:xfrm>
          <a:prstGeom prst="rect">
            <a:avLst/>
          </a:prstGeom>
          <a:noFill/>
        </p:spPr>
        <p:txBody>
          <a:bodyPr wrap="square" rtlCol="0">
            <a:spAutoFit/>
          </a:bodyPr>
          <a:lstStyle/>
          <a:p>
            <a:pPr lvl="0" algn="just">
              <a:defRPr/>
            </a:pPr>
            <a:r>
              <a:rPr lang="fr-FR" sz="3200" b="1" dirty="0">
                <a:solidFill>
                  <a:srgbClr val="C2C923"/>
                </a:solidFill>
                <a:effectLst>
                  <a:outerShdw blurRad="38100" dist="38100" dir="2700000" algn="tl">
                    <a:srgbClr val="000000">
                      <a:alpha val="43137"/>
                    </a:srgbClr>
                  </a:outerShdw>
                </a:effectLst>
                <a:latin typeface="Lato" charset="0"/>
                <a:ea typeface="Lato" charset="0"/>
                <a:cs typeface="Lato" charset="0"/>
              </a:rPr>
              <a:t>02</a:t>
            </a:r>
            <a:r>
              <a:rPr lang="fr-FR" sz="2000" b="1" dirty="0">
                <a:solidFill>
                  <a:srgbClr val="C2C923"/>
                </a:solidFill>
                <a:effectLst>
                  <a:outerShdw blurRad="38100" dist="38100" dir="2700000" algn="tl">
                    <a:srgbClr val="000000">
                      <a:alpha val="43137"/>
                    </a:srgbClr>
                  </a:outerShdw>
                </a:effectLst>
                <a:latin typeface="Lato" charset="0"/>
                <a:ea typeface="Lato" charset="0"/>
                <a:cs typeface="Lato" charset="0"/>
              </a:rPr>
              <a:t>: </a:t>
            </a:r>
            <a:r>
              <a:rPr lang="fr-FR" sz="2000" b="1" dirty="0">
                <a:solidFill>
                  <a:srgbClr val="C2C923"/>
                </a:solidFill>
                <a:latin typeface="Lato" charset="0"/>
                <a:ea typeface="Lato" charset="0"/>
                <a:cs typeface="Lato" charset="0"/>
              </a:rPr>
              <a:t> </a:t>
            </a:r>
            <a:r>
              <a:rPr lang="fr-FR" sz="2000" b="1" dirty="0">
                <a:latin typeface="Lato" charset="0"/>
                <a:ea typeface="Lato" charset="0"/>
                <a:cs typeface="Lato" charset="0"/>
              </a:rPr>
              <a:t>L’évaluation par 03 experts au niveau des </a:t>
            </a:r>
            <a:r>
              <a:rPr lang="fr-FR" sz="2000" b="1" dirty="0" err="1">
                <a:latin typeface="Lato" charset="0"/>
                <a:ea typeface="Lato" charset="0"/>
                <a:cs typeface="Lato" charset="0"/>
              </a:rPr>
              <a:t>CRU’s</a:t>
            </a:r>
            <a:r>
              <a:rPr lang="fr-FR" sz="2000" b="1" dirty="0">
                <a:latin typeface="Lato" charset="0"/>
                <a:ea typeface="Lato" charset="0"/>
                <a:cs typeface="Lato" charset="0"/>
              </a:rPr>
              <a:t>  via la plateforme nationale PROGRES</a:t>
            </a:r>
            <a:endParaRPr lang="en-GB" sz="2000" b="1" dirty="0">
              <a:latin typeface="Lato" charset="0"/>
              <a:ea typeface="Lato" charset="0"/>
              <a:cs typeface="Lato" charset="0"/>
            </a:endParaRPr>
          </a:p>
        </p:txBody>
      </p:sp>
      <p:sp>
        <p:nvSpPr>
          <p:cNvPr id="67" name="TextBox 66">
            <a:extLst>
              <a:ext uri="{FF2B5EF4-FFF2-40B4-BE49-F238E27FC236}">
                <a16:creationId xmlns:a16="http://schemas.microsoft.com/office/drawing/2014/main" xmlns="" id="{53D07A26-15D1-4165-9345-FA21F3F805C7}"/>
              </a:ext>
            </a:extLst>
          </p:cNvPr>
          <p:cNvSpPr txBox="1"/>
          <p:nvPr/>
        </p:nvSpPr>
        <p:spPr>
          <a:xfrm>
            <a:off x="4581895" y="2167729"/>
            <a:ext cx="6840000" cy="584775"/>
          </a:xfrm>
          <a:prstGeom prst="rect">
            <a:avLst/>
          </a:prstGeom>
          <a:noFill/>
        </p:spPr>
        <p:txBody>
          <a:bodyPr wrap="square" rtlCol="0">
            <a:spAutoFit/>
          </a:bodyPr>
          <a:lstStyle/>
          <a:p>
            <a:pPr lvl="0" algn="just">
              <a:defRPr/>
            </a:pPr>
            <a:r>
              <a:rPr kumimoji="0" lang="en-US" sz="3200" b="1" i="0" u="none" strike="noStrike" kern="1200" cap="none" spc="0" normalizeH="0" baseline="0" noProof="0" dirty="0">
                <a:ln>
                  <a:noFill/>
                </a:ln>
                <a:solidFill>
                  <a:srgbClr val="42AFB6"/>
                </a:solidFill>
                <a:effectLst>
                  <a:outerShdw blurRad="38100" dist="38100" dir="2700000" algn="tl">
                    <a:srgbClr val="000000">
                      <a:alpha val="43137"/>
                    </a:srgbClr>
                  </a:outerShdw>
                </a:effectLst>
                <a:uLnTx/>
                <a:uFillTx/>
                <a:latin typeface="Lato" charset="0"/>
                <a:ea typeface="Lato" charset="0"/>
                <a:cs typeface="Lato" charset="0"/>
              </a:rPr>
              <a:t>03</a:t>
            </a:r>
            <a:r>
              <a:rPr kumimoji="0" lang="en-US" sz="2000" b="1" i="0" u="none" strike="noStrike" kern="1200" cap="none" spc="0" normalizeH="0" baseline="0" noProof="0" dirty="0">
                <a:ln>
                  <a:noFill/>
                </a:ln>
                <a:solidFill>
                  <a:srgbClr val="42AFB6"/>
                </a:solidFill>
                <a:effectLst>
                  <a:outerShdw blurRad="38100" dist="38100" dir="2700000" algn="tl">
                    <a:srgbClr val="000000">
                      <a:alpha val="43137"/>
                    </a:srgbClr>
                  </a:outerShdw>
                </a:effectLst>
                <a:uLnTx/>
                <a:uFillTx/>
                <a:latin typeface="Lato" charset="0"/>
                <a:ea typeface="Lato" charset="0"/>
                <a:cs typeface="Lato" charset="0"/>
              </a:rPr>
              <a:t>:  </a:t>
            </a:r>
            <a:r>
              <a:rPr lang="fr-FR" sz="2000" b="1" dirty="0">
                <a:latin typeface="Lato" charset="0"/>
                <a:ea typeface="Lato" charset="0"/>
                <a:cs typeface="Lato" charset="0"/>
              </a:rPr>
              <a:t>La validation de la conformité par le MESRS</a:t>
            </a:r>
            <a:endParaRPr kumimoji="0" lang="en-GB" sz="2000" b="1" i="0" u="none" strike="noStrike" kern="1200" cap="none" spc="0" normalizeH="0" baseline="0" noProof="0" dirty="0">
              <a:ln>
                <a:noFill/>
              </a:ln>
              <a:effectLst/>
              <a:uLnTx/>
              <a:uFillTx/>
              <a:latin typeface="Lato" charset="0"/>
              <a:ea typeface="Lato" charset="0"/>
              <a:cs typeface="Lato" charset="0"/>
            </a:endParaRPr>
          </a:p>
        </p:txBody>
      </p:sp>
      <p:sp>
        <p:nvSpPr>
          <p:cNvPr id="27" name="TextBox 4">
            <a:extLst>
              <a:ext uri="{FF2B5EF4-FFF2-40B4-BE49-F238E27FC236}">
                <a16:creationId xmlns:a16="http://schemas.microsoft.com/office/drawing/2014/main" xmlns="" id="{B65A484E-038A-4300-8E08-3C89163C7D67}"/>
              </a:ext>
            </a:extLst>
          </p:cNvPr>
          <p:cNvSpPr txBox="1"/>
          <p:nvPr/>
        </p:nvSpPr>
        <p:spPr>
          <a:xfrm>
            <a:off x="567816" y="332035"/>
            <a:ext cx="10764138" cy="523220"/>
          </a:xfrm>
          <a:prstGeom prst="rect">
            <a:avLst/>
          </a:prstGeom>
          <a:noFill/>
        </p:spPr>
        <p:txBody>
          <a:bodyPr wrap="square" rtlCol="0">
            <a:spAutoFit/>
          </a:bodyPr>
          <a:lstStyle/>
          <a:p>
            <a:pPr lvl="0" algn="ctr">
              <a:defRPr/>
            </a:pPr>
            <a:r>
              <a:rPr lang="fr-FR" sz="2800" b="1" dirty="0">
                <a:solidFill>
                  <a:srgbClr val="0F9699"/>
                </a:solidFill>
                <a:latin typeface="Algerian" pitchFamily="82" charset="0"/>
                <a:ea typeface="Lato" charset="0"/>
                <a:cs typeface="Lato" charset="0"/>
              </a:rPr>
              <a:t>III/ Dispositions particulières </a:t>
            </a:r>
            <a:endParaRPr lang="ru-RU" sz="2800" b="1" dirty="0">
              <a:solidFill>
                <a:srgbClr val="0F9699"/>
              </a:solidFill>
              <a:latin typeface="Lato" charset="0"/>
              <a:ea typeface="Lato" charset="0"/>
              <a:cs typeface="Lato" charset="0"/>
            </a:endParaRPr>
          </a:p>
        </p:txBody>
      </p:sp>
    </p:spTree>
    <p:extLst>
      <p:ext uri="{BB962C8B-B14F-4D97-AF65-F5344CB8AC3E}">
        <p14:creationId xmlns:p14="http://schemas.microsoft.com/office/powerpoint/2010/main" xmlns="" val="214712038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sp>
        <p:nvSpPr>
          <p:cNvPr id="6" name="TextBox 4">
            <a:extLst>
              <a:ext uri="{FF2B5EF4-FFF2-40B4-BE49-F238E27FC236}">
                <a16:creationId xmlns:a16="http://schemas.microsoft.com/office/drawing/2014/main" xmlns="" id="{B65A484E-038A-4300-8E08-3C89163C7D67}"/>
              </a:ext>
            </a:extLst>
          </p:cNvPr>
          <p:cNvSpPr txBox="1"/>
          <p:nvPr/>
        </p:nvSpPr>
        <p:spPr>
          <a:xfrm>
            <a:off x="567816" y="332035"/>
            <a:ext cx="10764138" cy="523220"/>
          </a:xfrm>
          <a:prstGeom prst="rect">
            <a:avLst/>
          </a:prstGeom>
          <a:noFill/>
        </p:spPr>
        <p:txBody>
          <a:bodyPr wrap="square" rtlCol="0">
            <a:spAutoFit/>
          </a:bodyPr>
          <a:lstStyle/>
          <a:p>
            <a:pPr lvl="0" algn="ctr">
              <a:defRPr/>
            </a:pPr>
            <a:r>
              <a:rPr lang="fr-FR" sz="2800" b="1" dirty="0">
                <a:solidFill>
                  <a:srgbClr val="0F9699"/>
                </a:solidFill>
                <a:latin typeface="Algerian" pitchFamily="82" charset="0"/>
                <a:ea typeface="Lato" charset="0"/>
                <a:cs typeface="Lato" charset="0"/>
              </a:rPr>
              <a:t>III/ Dispositions particulières </a:t>
            </a:r>
            <a:endParaRPr lang="ru-RU" sz="2800" b="1" dirty="0">
              <a:solidFill>
                <a:srgbClr val="0F9699"/>
              </a:solidFill>
              <a:latin typeface="Lato" charset="0"/>
              <a:ea typeface="Lato" charset="0"/>
              <a:cs typeface="Lato" charset="0"/>
            </a:endParaRPr>
          </a:p>
        </p:txBody>
      </p:sp>
      <p:sp>
        <p:nvSpPr>
          <p:cNvPr id="4" name="TextBox 277">
            <a:extLst>
              <a:ext uri="{FF2B5EF4-FFF2-40B4-BE49-F238E27FC236}">
                <a16:creationId xmlns:a16="http://schemas.microsoft.com/office/drawing/2014/main" xmlns="" id="{3884F8DD-C4A5-494B-A8F8-4440043602FC}"/>
              </a:ext>
            </a:extLst>
          </p:cNvPr>
          <p:cNvSpPr txBox="1"/>
          <p:nvPr/>
        </p:nvSpPr>
        <p:spPr>
          <a:xfrm>
            <a:off x="2214038" y="1566527"/>
            <a:ext cx="8761889" cy="1015663"/>
          </a:xfrm>
          <a:prstGeom prst="rect">
            <a:avLst/>
          </a:prstGeom>
          <a:noFill/>
        </p:spPr>
        <p:txBody>
          <a:bodyPr wrap="square" rtlCol="0">
            <a:spAutoFit/>
          </a:bodyPr>
          <a:lstStyle/>
          <a:p>
            <a:pPr lvl="0" algn="just">
              <a:defRPr/>
            </a:pPr>
            <a:r>
              <a:rPr lang="fr-FR" sz="2000" dirty="0">
                <a:latin typeface="Lato"/>
              </a:rPr>
              <a:t>Une FD est habilitée </a:t>
            </a:r>
            <a:r>
              <a:rPr lang="fr-FR" sz="2000" b="1" dirty="0">
                <a:solidFill>
                  <a:srgbClr val="42AFB6"/>
                </a:solidFill>
                <a:latin typeface="Lato"/>
              </a:rPr>
              <a:t>une seule fois pour une durée de trois (03) années sans reconduction ni ge</a:t>
            </a:r>
            <a:r>
              <a:rPr lang="fr-FR" sz="2000" dirty="0">
                <a:latin typeface="Lato"/>
              </a:rPr>
              <a:t>l (assurer la poursuite des </a:t>
            </a:r>
            <a:r>
              <a:rPr lang="fr-FR" sz="2000" dirty="0" err="1">
                <a:latin typeface="Lato"/>
              </a:rPr>
              <a:t>Fddes</a:t>
            </a:r>
            <a:r>
              <a:rPr lang="fr-FR" sz="2000" dirty="0">
                <a:latin typeface="Lato"/>
              </a:rPr>
              <a:t> années 19/20 et 20/21)</a:t>
            </a:r>
            <a:endParaRPr kumimoji="0" lang="en-GB" sz="2000" i="0" u="none" strike="noStrike" kern="1200" cap="none" spc="0" normalizeH="0" baseline="0" noProof="0" dirty="0">
              <a:ln>
                <a:noFill/>
              </a:ln>
              <a:effectLst/>
              <a:uLnTx/>
              <a:uFillTx/>
              <a:latin typeface="Lato"/>
              <a:ea typeface="Noto Sans" panose="020B0502040504020204" pitchFamily="34"/>
              <a:cs typeface="Noto Sans" panose="020B0502040504020204" pitchFamily="34"/>
            </a:endParaRPr>
          </a:p>
        </p:txBody>
      </p:sp>
      <p:sp>
        <p:nvSpPr>
          <p:cNvPr id="7" name="TextBox 278">
            <a:extLst>
              <a:ext uri="{FF2B5EF4-FFF2-40B4-BE49-F238E27FC236}">
                <a16:creationId xmlns:a16="http://schemas.microsoft.com/office/drawing/2014/main" xmlns="" id="{8477E7F4-4008-4B9E-B759-8D175C4FEDF8}"/>
              </a:ext>
            </a:extLst>
          </p:cNvPr>
          <p:cNvSpPr txBox="1"/>
          <p:nvPr/>
        </p:nvSpPr>
        <p:spPr>
          <a:xfrm>
            <a:off x="2214038" y="3057555"/>
            <a:ext cx="6067321" cy="707886"/>
          </a:xfrm>
          <a:prstGeom prst="rect">
            <a:avLst/>
          </a:prstGeom>
          <a:noFill/>
        </p:spPr>
        <p:txBody>
          <a:bodyPr wrap="square" rtlCol="0">
            <a:spAutoFit/>
          </a:bodyPr>
          <a:lstStyle/>
          <a:p>
            <a:pPr lvl="0">
              <a:defRPr/>
            </a:pPr>
            <a:r>
              <a:rPr lang="fr-FR" sz="2000" dirty="0">
                <a:latin typeface="Lato"/>
              </a:rPr>
              <a:t>Les EES proposent </a:t>
            </a:r>
            <a:r>
              <a:rPr lang="fr-FR" sz="2000" b="1" dirty="0">
                <a:solidFill>
                  <a:schemeClr val="accent4"/>
                </a:solidFill>
                <a:latin typeface="Lato"/>
              </a:rPr>
              <a:t>une seule FD par filière</a:t>
            </a:r>
            <a:r>
              <a:rPr lang="fr-FR" sz="2000" dirty="0">
                <a:latin typeface="Lato"/>
              </a:rPr>
              <a:t>;</a:t>
            </a:r>
            <a:br>
              <a:rPr lang="fr-FR" sz="2000" dirty="0">
                <a:latin typeface="Lato"/>
              </a:rPr>
            </a:br>
            <a:endParaRPr lang="fr-FR" sz="2000" dirty="0">
              <a:latin typeface="Lato"/>
            </a:endParaRPr>
          </a:p>
        </p:txBody>
      </p:sp>
      <p:sp>
        <p:nvSpPr>
          <p:cNvPr id="8" name="TextBox 279">
            <a:extLst>
              <a:ext uri="{FF2B5EF4-FFF2-40B4-BE49-F238E27FC236}">
                <a16:creationId xmlns:a16="http://schemas.microsoft.com/office/drawing/2014/main" xmlns="" id="{4ACF291A-CFA8-45C5-A074-DF6A3AD63EDC}"/>
              </a:ext>
            </a:extLst>
          </p:cNvPr>
          <p:cNvSpPr txBox="1"/>
          <p:nvPr/>
        </p:nvSpPr>
        <p:spPr>
          <a:xfrm>
            <a:off x="2214038" y="4153772"/>
            <a:ext cx="8684251" cy="1323439"/>
          </a:xfrm>
          <a:prstGeom prst="rect">
            <a:avLst/>
          </a:prstGeom>
          <a:noFill/>
        </p:spPr>
        <p:txBody>
          <a:bodyPr wrap="square" rtlCol="0">
            <a:spAutoFit/>
          </a:bodyPr>
          <a:lstStyle/>
          <a:p>
            <a:pPr algn="just">
              <a:defRPr/>
            </a:pPr>
            <a:r>
              <a:rPr lang="fr-FR" sz="2000" dirty="0">
                <a:latin typeface="Lato"/>
              </a:rPr>
              <a:t>Une FD doit être adossée à au moins un laboratoire de recherche de la filière de l’établissement habilité ou d’un autre établissement universitaire. (dans ce cas, une convention de coopération doit être signée entre les établissements concernés)</a:t>
            </a:r>
            <a:endParaRPr lang="en-GB" sz="2000" dirty="0">
              <a:latin typeface="Lato"/>
            </a:endParaRPr>
          </a:p>
        </p:txBody>
      </p:sp>
      <p:sp>
        <p:nvSpPr>
          <p:cNvPr id="9" name="Oval 280">
            <a:extLst>
              <a:ext uri="{FF2B5EF4-FFF2-40B4-BE49-F238E27FC236}">
                <a16:creationId xmlns:a16="http://schemas.microsoft.com/office/drawing/2014/main" xmlns="" id="{C3137992-790D-4C59-8E46-32A7BF7EFA04}"/>
              </a:ext>
            </a:extLst>
          </p:cNvPr>
          <p:cNvSpPr/>
          <p:nvPr/>
        </p:nvSpPr>
        <p:spPr>
          <a:xfrm>
            <a:off x="1371349" y="1642837"/>
            <a:ext cx="506366" cy="50636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0" name="Oval 281">
            <a:extLst>
              <a:ext uri="{FF2B5EF4-FFF2-40B4-BE49-F238E27FC236}">
                <a16:creationId xmlns:a16="http://schemas.microsoft.com/office/drawing/2014/main" xmlns="" id="{78292AFD-C07E-4C19-8D7E-9DB97F1347C8}"/>
              </a:ext>
            </a:extLst>
          </p:cNvPr>
          <p:cNvSpPr/>
          <p:nvPr/>
        </p:nvSpPr>
        <p:spPr>
          <a:xfrm>
            <a:off x="1371349" y="3057555"/>
            <a:ext cx="506366" cy="50636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 name="Oval 282">
            <a:extLst>
              <a:ext uri="{FF2B5EF4-FFF2-40B4-BE49-F238E27FC236}">
                <a16:creationId xmlns:a16="http://schemas.microsoft.com/office/drawing/2014/main" xmlns="" id="{D4622229-2011-4B99-B5DF-4AFAC4466DE7}"/>
              </a:ext>
            </a:extLst>
          </p:cNvPr>
          <p:cNvSpPr/>
          <p:nvPr/>
        </p:nvSpPr>
        <p:spPr>
          <a:xfrm>
            <a:off x="1371349" y="4158705"/>
            <a:ext cx="506366" cy="50636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Tree>
    <p:extLst>
      <p:ext uri="{BB962C8B-B14F-4D97-AF65-F5344CB8AC3E}">
        <p14:creationId xmlns:p14="http://schemas.microsoft.com/office/powerpoint/2010/main" xmlns="" val="343313837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6699AC3C-FE44-4341-B799-F20DE8937C2B}"/>
              </a:ext>
            </a:extLst>
          </p:cNvPr>
          <p:cNvSpPr txBox="1"/>
          <p:nvPr/>
        </p:nvSpPr>
        <p:spPr>
          <a:xfrm>
            <a:off x="1276991" y="39756"/>
            <a:ext cx="2150161" cy="86177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000" b="1" i="0" u="none" strike="noStrike" kern="1200" cap="none" spc="0" normalizeH="0" baseline="0" noProof="0" dirty="0">
                <a:ln>
                  <a:noFill/>
                </a:ln>
                <a:effectLst/>
                <a:uLnTx/>
                <a:uFillTx/>
                <a:latin typeface="Lato" charset="0"/>
                <a:ea typeface="Lato" charset="0"/>
                <a:cs typeface="Lato" charset="0"/>
              </a:rPr>
              <a:t>CFD</a:t>
            </a:r>
          </a:p>
        </p:txBody>
      </p:sp>
      <p:grpSp>
        <p:nvGrpSpPr>
          <p:cNvPr id="38" name="Group 37">
            <a:extLst>
              <a:ext uri="{FF2B5EF4-FFF2-40B4-BE49-F238E27FC236}">
                <a16:creationId xmlns:a16="http://schemas.microsoft.com/office/drawing/2014/main" xmlns="" id="{56CB7A0E-B26B-44F9-AE5C-EA6403597D2B}"/>
              </a:ext>
            </a:extLst>
          </p:cNvPr>
          <p:cNvGrpSpPr/>
          <p:nvPr/>
        </p:nvGrpSpPr>
        <p:grpSpPr>
          <a:xfrm>
            <a:off x="1444695" y="3734031"/>
            <a:ext cx="560068" cy="676685"/>
            <a:chOff x="5709865" y="3492501"/>
            <a:chExt cx="383352" cy="441325"/>
          </a:xfrm>
          <a:solidFill>
            <a:srgbClr val="FFC000"/>
          </a:solidFill>
        </p:grpSpPr>
        <p:sp>
          <p:nvSpPr>
            <p:cNvPr id="39" name="Freeform 5">
              <a:extLst>
                <a:ext uri="{FF2B5EF4-FFF2-40B4-BE49-F238E27FC236}">
                  <a16:creationId xmlns:a16="http://schemas.microsoft.com/office/drawing/2014/main" xmlns="" id="{CB9EB1F3-7B3B-43BC-802B-F6DA1E6EC810}"/>
                </a:ext>
              </a:extLst>
            </p:cNvPr>
            <p:cNvSpPr>
              <a:spLocks/>
            </p:cNvSpPr>
            <p:nvPr/>
          </p:nvSpPr>
          <p:spPr bwMode="auto">
            <a:xfrm>
              <a:off x="5709865" y="3732213"/>
              <a:ext cx="383352" cy="201613"/>
            </a:xfrm>
            <a:custGeom>
              <a:avLst/>
              <a:gdLst>
                <a:gd name="T0" fmla="*/ 0 w 270"/>
                <a:gd name="T1" fmla="*/ 143 h 143"/>
                <a:gd name="T2" fmla="*/ 61 w 270"/>
                <a:gd name="T3" fmla="*/ 31 h 143"/>
                <a:gd name="T4" fmla="*/ 206 w 270"/>
                <a:gd name="T5" fmla="*/ 30 h 143"/>
                <a:gd name="T6" fmla="*/ 270 w 270"/>
                <a:gd name="T7" fmla="*/ 143 h 143"/>
                <a:gd name="T8" fmla="*/ 0 w 270"/>
                <a:gd name="T9" fmla="*/ 143 h 143"/>
              </a:gdLst>
              <a:ahLst/>
              <a:cxnLst>
                <a:cxn ang="0">
                  <a:pos x="T0" y="T1"/>
                </a:cxn>
                <a:cxn ang="0">
                  <a:pos x="T2" y="T3"/>
                </a:cxn>
                <a:cxn ang="0">
                  <a:pos x="T4" y="T5"/>
                </a:cxn>
                <a:cxn ang="0">
                  <a:pos x="T6" y="T7"/>
                </a:cxn>
                <a:cxn ang="0">
                  <a:pos x="T8" y="T9"/>
                </a:cxn>
              </a:cxnLst>
              <a:rect l="0" t="0" r="r" b="b"/>
              <a:pathLst>
                <a:path w="270" h="143">
                  <a:moveTo>
                    <a:pt x="0" y="143"/>
                  </a:moveTo>
                  <a:cubicBezTo>
                    <a:pt x="2" y="96"/>
                    <a:pt x="21" y="57"/>
                    <a:pt x="61" y="31"/>
                  </a:cubicBezTo>
                  <a:cubicBezTo>
                    <a:pt x="108" y="1"/>
                    <a:pt x="158" y="0"/>
                    <a:pt x="206" y="30"/>
                  </a:cubicBezTo>
                  <a:cubicBezTo>
                    <a:pt x="248" y="55"/>
                    <a:pt x="268" y="94"/>
                    <a:pt x="270" y="143"/>
                  </a:cubicBezTo>
                  <a:cubicBezTo>
                    <a:pt x="180" y="143"/>
                    <a:pt x="90" y="143"/>
                    <a:pt x="0" y="14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Calibri" panose="020F0502020204030204"/>
                <a:ea typeface="+mn-ea"/>
                <a:cs typeface="+mn-cs"/>
              </a:endParaRPr>
            </a:p>
          </p:txBody>
        </p:sp>
        <p:sp>
          <p:nvSpPr>
            <p:cNvPr id="40" name="Freeform 6">
              <a:extLst>
                <a:ext uri="{FF2B5EF4-FFF2-40B4-BE49-F238E27FC236}">
                  <a16:creationId xmlns:a16="http://schemas.microsoft.com/office/drawing/2014/main" xmlns="" id="{39E9FFF9-E52A-4600-9385-1592980ED0F6}"/>
                </a:ext>
              </a:extLst>
            </p:cNvPr>
            <p:cNvSpPr>
              <a:spLocks/>
            </p:cNvSpPr>
            <p:nvPr/>
          </p:nvSpPr>
          <p:spPr bwMode="auto">
            <a:xfrm>
              <a:off x="5786536" y="3492501"/>
              <a:ext cx="226818" cy="220663"/>
            </a:xfrm>
            <a:custGeom>
              <a:avLst/>
              <a:gdLst>
                <a:gd name="T0" fmla="*/ 79 w 158"/>
                <a:gd name="T1" fmla="*/ 157 h 157"/>
                <a:gd name="T2" fmla="*/ 0 w 158"/>
                <a:gd name="T3" fmla="*/ 78 h 157"/>
                <a:gd name="T4" fmla="*/ 79 w 158"/>
                <a:gd name="T5" fmla="*/ 0 h 157"/>
                <a:gd name="T6" fmla="*/ 157 w 158"/>
                <a:gd name="T7" fmla="*/ 79 h 157"/>
                <a:gd name="T8" fmla="*/ 79 w 158"/>
                <a:gd name="T9" fmla="*/ 157 h 157"/>
              </a:gdLst>
              <a:ahLst/>
              <a:cxnLst>
                <a:cxn ang="0">
                  <a:pos x="T0" y="T1"/>
                </a:cxn>
                <a:cxn ang="0">
                  <a:pos x="T2" y="T3"/>
                </a:cxn>
                <a:cxn ang="0">
                  <a:pos x="T4" y="T5"/>
                </a:cxn>
                <a:cxn ang="0">
                  <a:pos x="T6" y="T7"/>
                </a:cxn>
                <a:cxn ang="0">
                  <a:pos x="T8" y="T9"/>
                </a:cxn>
              </a:cxnLst>
              <a:rect l="0" t="0" r="r" b="b"/>
              <a:pathLst>
                <a:path w="158" h="157">
                  <a:moveTo>
                    <a:pt x="79" y="157"/>
                  </a:moveTo>
                  <a:cubicBezTo>
                    <a:pt x="36" y="157"/>
                    <a:pt x="0" y="122"/>
                    <a:pt x="0" y="78"/>
                  </a:cubicBezTo>
                  <a:cubicBezTo>
                    <a:pt x="1" y="35"/>
                    <a:pt x="35" y="0"/>
                    <a:pt x="79" y="0"/>
                  </a:cubicBezTo>
                  <a:cubicBezTo>
                    <a:pt x="123" y="0"/>
                    <a:pt x="158" y="35"/>
                    <a:pt x="157" y="79"/>
                  </a:cubicBezTo>
                  <a:cubicBezTo>
                    <a:pt x="157" y="122"/>
                    <a:pt x="122" y="157"/>
                    <a:pt x="79" y="15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grpSp>
      <p:grpSp>
        <p:nvGrpSpPr>
          <p:cNvPr id="56" name="Group 55">
            <a:extLst>
              <a:ext uri="{FF2B5EF4-FFF2-40B4-BE49-F238E27FC236}">
                <a16:creationId xmlns:a16="http://schemas.microsoft.com/office/drawing/2014/main" xmlns="" id="{0B7DEEF6-4BBB-4B99-B77B-3579E032B4C0}"/>
              </a:ext>
            </a:extLst>
          </p:cNvPr>
          <p:cNvGrpSpPr/>
          <p:nvPr/>
        </p:nvGrpSpPr>
        <p:grpSpPr>
          <a:xfrm>
            <a:off x="626789" y="954157"/>
            <a:ext cx="1268272" cy="1258955"/>
            <a:chOff x="5709865" y="3492501"/>
            <a:chExt cx="383352" cy="441325"/>
          </a:xfrm>
          <a:solidFill>
            <a:schemeClr val="accent4"/>
          </a:solidFill>
        </p:grpSpPr>
        <p:sp>
          <p:nvSpPr>
            <p:cNvPr id="57" name="Freeform 5">
              <a:extLst>
                <a:ext uri="{FF2B5EF4-FFF2-40B4-BE49-F238E27FC236}">
                  <a16:creationId xmlns:a16="http://schemas.microsoft.com/office/drawing/2014/main" xmlns="" id="{096D8088-DAE2-4E77-B4F2-4690022CFEBF}"/>
                </a:ext>
              </a:extLst>
            </p:cNvPr>
            <p:cNvSpPr>
              <a:spLocks/>
            </p:cNvSpPr>
            <p:nvPr/>
          </p:nvSpPr>
          <p:spPr bwMode="auto">
            <a:xfrm>
              <a:off x="5709865" y="3732213"/>
              <a:ext cx="383352" cy="201613"/>
            </a:xfrm>
            <a:custGeom>
              <a:avLst/>
              <a:gdLst>
                <a:gd name="T0" fmla="*/ 0 w 270"/>
                <a:gd name="T1" fmla="*/ 143 h 143"/>
                <a:gd name="T2" fmla="*/ 61 w 270"/>
                <a:gd name="T3" fmla="*/ 31 h 143"/>
                <a:gd name="T4" fmla="*/ 206 w 270"/>
                <a:gd name="T5" fmla="*/ 30 h 143"/>
                <a:gd name="T6" fmla="*/ 270 w 270"/>
                <a:gd name="T7" fmla="*/ 143 h 143"/>
                <a:gd name="T8" fmla="*/ 0 w 270"/>
                <a:gd name="T9" fmla="*/ 143 h 143"/>
              </a:gdLst>
              <a:ahLst/>
              <a:cxnLst>
                <a:cxn ang="0">
                  <a:pos x="T0" y="T1"/>
                </a:cxn>
                <a:cxn ang="0">
                  <a:pos x="T2" y="T3"/>
                </a:cxn>
                <a:cxn ang="0">
                  <a:pos x="T4" y="T5"/>
                </a:cxn>
                <a:cxn ang="0">
                  <a:pos x="T6" y="T7"/>
                </a:cxn>
                <a:cxn ang="0">
                  <a:pos x="T8" y="T9"/>
                </a:cxn>
              </a:cxnLst>
              <a:rect l="0" t="0" r="r" b="b"/>
              <a:pathLst>
                <a:path w="270" h="143">
                  <a:moveTo>
                    <a:pt x="0" y="143"/>
                  </a:moveTo>
                  <a:cubicBezTo>
                    <a:pt x="2" y="96"/>
                    <a:pt x="21" y="57"/>
                    <a:pt x="61" y="31"/>
                  </a:cubicBezTo>
                  <a:cubicBezTo>
                    <a:pt x="108" y="1"/>
                    <a:pt x="158" y="0"/>
                    <a:pt x="206" y="30"/>
                  </a:cubicBezTo>
                  <a:cubicBezTo>
                    <a:pt x="248" y="55"/>
                    <a:pt x="268" y="94"/>
                    <a:pt x="270" y="143"/>
                  </a:cubicBezTo>
                  <a:cubicBezTo>
                    <a:pt x="180" y="143"/>
                    <a:pt x="90" y="143"/>
                    <a:pt x="0" y="14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Calibri" panose="020F0502020204030204"/>
                <a:ea typeface="+mn-ea"/>
                <a:cs typeface="+mn-cs"/>
              </a:endParaRPr>
            </a:p>
          </p:txBody>
        </p:sp>
        <p:sp>
          <p:nvSpPr>
            <p:cNvPr id="58" name="Freeform 6">
              <a:extLst>
                <a:ext uri="{FF2B5EF4-FFF2-40B4-BE49-F238E27FC236}">
                  <a16:creationId xmlns:a16="http://schemas.microsoft.com/office/drawing/2014/main" xmlns="" id="{AD488236-27BE-4D59-9826-F2CAB62DEFD7}"/>
                </a:ext>
              </a:extLst>
            </p:cNvPr>
            <p:cNvSpPr>
              <a:spLocks/>
            </p:cNvSpPr>
            <p:nvPr/>
          </p:nvSpPr>
          <p:spPr bwMode="auto">
            <a:xfrm>
              <a:off x="5786536" y="3492501"/>
              <a:ext cx="226818" cy="220663"/>
            </a:xfrm>
            <a:custGeom>
              <a:avLst/>
              <a:gdLst>
                <a:gd name="T0" fmla="*/ 79 w 158"/>
                <a:gd name="T1" fmla="*/ 157 h 157"/>
                <a:gd name="T2" fmla="*/ 0 w 158"/>
                <a:gd name="T3" fmla="*/ 78 h 157"/>
                <a:gd name="T4" fmla="*/ 79 w 158"/>
                <a:gd name="T5" fmla="*/ 0 h 157"/>
                <a:gd name="T6" fmla="*/ 157 w 158"/>
                <a:gd name="T7" fmla="*/ 79 h 157"/>
                <a:gd name="T8" fmla="*/ 79 w 158"/>
                <a:gd name="T9" fmla="*/ 157 h 157"/>
              </a:gdLst>
              <a:ahLst/>
              <a:cxnLst>
                <a:cxn ang="0">
                  <a:pos x="T0" y="T1"/>
                </a:cxn>
                <a:cxn ang="0">
                  <a:pos x="T2" y="T3"/>
                </a:cxn>
                <a:cxn ang="0">
                  <a:pos x="T4" y="T5"/>
                </a:cxn>
                <a:cxn ang="0">
                  <a:pos x="T6" y="T7"/>
                </a:cxn>
                <a:cxn ang="0">
                  <a:pos x="T8" y="T9"/>
                </a:cxn>
              </a:cxnLst>
              <a:rect l="0" t="0" r="r" b="b"/>
              <a:pathLst>
                <a:path w="158" h="157">
                  <a:moveTo>
                    <a:pt x="79" y="157"/>
                  </a:moveTo>
                  <a:cubicBezTo>
                    <a:pt x="36" y="157"/>
                    <a:pt x="0" y="122"/>
                    <a:pt x="0" y="78"/>
                  </a:cubicBezTo>
                  <a:cubicBezTo>
                    <a:pt x="1" y="35"/>
                    <a:pt x="35" y="0"/>
                    <a:pt x="79" y="0"/>
                  </a:cubicBezTo>
                  <a:cubicBezTo>
                    <a:pt x="123" y="0"/>
                    <a:pt x="158" y="35"/>
                    <a:pt x="157" y="79"/>
                  </a:cubicBezTo>
                  <a:cubicBezTo>
                    <a:pt x="157" y="122"/>
                    <a:pt x="122" y="157"/>
                    <a:pt x="79" y="15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grpSp>
      <p:grpSp>
        <p:nvGrpSpPr>
          <p:cNvPr id="25" name="Group 24">
            <a:extLst>
              <a:ext uri="{FF2B5EF4-FFF2-40B4-BE49-F238E27FC236}">
                <a16:creationId xmlns:a16="http://schemas.microsoft.com/office/drawing/2014/main" xmlns="" id="{58AB58E1-3CE0-4D8B-BDD9-FC358D0B9240}"/>
              </a:ext>
            </a:extLst>
          </p:cNvPr>
          <p:cNvGrpSpPr/>
          <p:nvPr/>
        </p:nvGrpSpPr>
        <p:grpSpPr>
          <a:xfrm>
            <a:off x="547472" y="4933825"/>
            <a:ext cx="560068" cy="676685"/>
            <a:chOff x="5709865" y="3492501"/>
            <a:chExt cx="383352" cy="441325"/>
          </a:xfrm>
          <a:solidFill>
            <a:schemeClr val="accent2"/>
          </a:solidFill>
        </p:grpSpPr>
        <p:sp>
          <p:nvSpPr>
            <p:cNvPr id="26" name="Freeform 5">
              <a:extLst>
                <a:ext uri="{FF2B5EF4-FFF2-40B4-BE49-F238E27FC236}">
                  <a16:creationId xmlns:a16="http://schemas.microsoft.com/office/drawing/2014/main" xmlns="" id="{59D55AD6-6594-439E-8E2C-7DF40CD72A62}"/>
                </a:ext>
              </a:extLst>
            </p:cNvPr>
            <p:cNvSpPr>
              <a:spLocks/>
            </p:cNvSpPr>
            <p:nvPr/>
          </p:nvSpPr>
          <p:spPr bwMode="auto">
            <a:xfrm>
              <a:off x="5709865" y="3732213"/>
              <a:ext cx="383352" cy="201613"/>
            </a:xfrm>
            <a:custGeom>
              <a:avLst/>
              <a:gdLst>
                <a:gd name="T0" fmla="*/ 0 w 270"/>
                <a:gd name="T1" fmla="*/ 143 h 143"/>
                <a:gd name="T2" fmla="*/ 61 w 270"/>
                <a:gd name="T3" fmla="*/ 31 h 143"/>
                <a:gd name="T4" fmla="*/ 206 w 270"/>
                <a:gd name="T5" fmla="*/ 30 h 143"/>
                <a:gd name="T6" fmla="*/ 270 w 270"/>
                <a:gd name="T7" fmla="*/ 143 h 143"/>
                <a:gd name="T8" fmla="*/ 0 w 270"/>
                <a:gd name="T9" fmla="*/ 143 h 143"/>
              </a:gdLst>
              <a:ahLst/>
              <a:cxnLst>
                <a:cxn ang="0">
                  <a:pos x="T0" y="T1"/>
                </a:cxn>
                <a:cxn ang="0">
                  <a:pos x="T2" y="T3"/>
                </a:cxn>
                <a:cxn ang="0">
                  <a:pos x="T4" y="T5"/>
                </a:cxn>
                <a:cxn ang="0">
                  <a:pos x="T6" y="T7"/>
                </a:cxn>
                <a:cxn ang="0">
                  <a:pos x="T8" y="T9"/>
                </a:cxn>
              </a:cxnLst>
              <a:rect l="0" t="0" r="r" b="b"/>
              <a:pathLst>
                <a:path w="270" h="143">
                  <a:moveTo>
                    <a:pt x="0" y="143"/>
                  </a:moveTo>
                  <a:cubicBezTo>
                    <a:pt x="2" y="96"/>
                    <a:pt x="21" y="57"/>
                    <a:pt x="61" y="31"/>
                  </a:cubicBezTo>
                  <a:cubicBezTo>
                    <a:pt x="108" y="1"/>
                    <a:pt x="158" y="0"/>
                    <a:pt x="206" y="30"/>
                  </a:cubicBezTo>
                  <a:cubicBezTo>
                    <a:pt x="248" y="55"/>
                    <a:pt x="268" y="94"/>
                    <a:pt x="270" y="143"/>
                  </a:cubicBezTo>
                  <a:cubicBezTo>
                    <a:pt x="180" y="143"/>
                    <a:pt x="90" y="143"/>
                    <a:pt x="0" y="14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Calibri" panose="020F0502020204030204"/>
                <a:ea typeface="+mn-ea"/>
                <a:cs typeface="+mn-cs"/>
              </a:endParaRPr>
            </a:p>
          </p:txBody>
        </p:sp>
        <p:sp>
          <p:nvSpPr>
            <p:cNvPr id="27" name="Freeform 6">
              <a:extLst>
                <a:ext uri="{FF2B5EF4-FFF2-40B4-BE49-F238E27FC236}">
                  <a16:creationId xmlns:a16="http://schemas.microsoft.com/office/drawing/2014/main" xmlns="" id="{461759B8-AF04-4E6F-B45D-312BEAFEF367}"/>
                </a:ext>
              </a:extLst>
            </p:cNvPr>
            <p:cNvSpPr>
              <a:spLocks/>
            </p:cNvSpPr>
            <p:nvPr/>
          </p:nvSpPr>
          <p:spPr bwMode="auto">
            <a:xfrm>
              <a:off x="5786536" y="3492501"/>
              <a:ext cx="226818" cy="220663"/>
            </a:xfrm>
            <a:custGeom>
              <a:avLst/>
              <a:gdLst>
                <a:gd name="T0" fmla="*/ 79 w 158"/>
                <a:gd name="T1" fmla="*/ 157 h 157"/>
                <a:gd name="T2" fmla="*/ 0 w 158"/>
                <a:gd name="T3" fmla="*/ 78 h 157"/>
                <a:gd name="T4" fmla="*/ 79 w 158"/>
                <a:gd name="T5" fmla="*/ 0 h 157"/>
                <a:gd name="T6" fmla="*/ 157 w 158"/>
                <a:gd name="T7" fmla="*/ 79 h 157"/>
                <a:gd name="T8" fmla="*/ 79 w 158"/>
                <a:gd name="T9" fmla="*/ 157 h 157"/>
              </a:gdLst>
              <a:ahLst/>
              <a:cxnLst>
                <a:cxn ang="0">
                  <a:pos x="T0" y="T1"/>
                </a:cxn>
                <a:cxn ang="0">
                  <a:pos x="T2" y="T3"/>
                </a:cxn>
                <a:cxn ang="0">
                  <a:pos x="T4" y="T5"/>
                </a:cxn>
                <a:cxn ang="0">
                  <a:pos x="T6" y="T7"/>
                </a:cxn>
                <a:cxn ang="0">
                  <a:pos x="T8" y="T9"/>
                </a:cxn>
              </a:cxnLst>
              <a:rect l="0" t="0" r="r" b="b"/>
              <a:pathLst>
                <a:path w="158" h="157">
                  <a:moveTo>
                    <a:pt x="79" y="157"/>
                  </a:moveTo>
                  <a:cubicBezTo>
                    <a:pt x="36" y="157"/>
                    <a:pt x="0" y="122"/>
                    <a:pt x="0" y="78"/>
                  </a:cubicBezTo>
                  <a:cubicBezTo>
                    <a:pt x="1" y="35"/>
                    <a:pt x="35" y="0"/>
                    <a:pt x="79" y="0"/>
                  </a:cubicBezTo>
                  <a:cubicBezTo>
                    <a:pt x="123" y="0"/>
                    <a:pt x="158" y="35"/>
                    <a:pt x="157" y="79"/>
                  </a:cubicBezTo>
                  <a:cubicBezTo>
                    <a:pt x="157" y="122"/>
                    <a:pt x="122" y="157"/>
                    <a:pt x="79" y="15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grpSp>
      <p:sp>
        <p:nvSpPr>
          <p:cNvPr id="29" name="TextBox 97">
            <a:extLst>
              <a:ext uri="{FF2B5EF4-FFF2-40B4-BE49-F238E27FC236}">
                <a16:creationId xmlns:a16="http://schemas.microsoft.com/office/drawing/2014/main" xmlns="" id="{C9678A1D-5C9B-4F14-8381-0BA3F4CB1ADA}"/>
              </a:ext>
            </a:extLst>
          </p:cNvPr>
          <p:cNvSpPr txBox="1"/>
          <p:nvPr/>
        </p:nvSpPr>
        <p:spPr>
          <a:xfrm>
            <a:off x="2508345" y="914399"/>
            <a:ext cx="3879204" cy="203132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sz="2000" b="1" dirty="0" err="1">
                <a:latin typeface="Lato" charset="0"/>
                <a:ea typeface="Lato" charset="0"/>
                <a:cs typeface="Lato" charset="0"/>
              </a:rPr>
              <a:t>Responsable</a:t>
            </a:r>
            <a:r>
              <a:rPr lang="en-US" sz="2400" b="1" dirty="0">
                <a:latin typeface="Lato" charset="0"/>
                <a:ea typeface="Lato" charset="0"/>
                <a:cs typeface="Lato" charset="0"/>
              </a:rPr>
              <a:t> </a:t>
            </a:r>
            <a:r>
              <a:rPr lang="en-US" sz="2000" b="1" dirty="0">
                <a:latin typeface="Lato" charset="0"/>
                <a:ea typeface="Lato" charset="0"/>
                <a:cs typeface="Lato" charset="0"/>
              </a:rPr>
              <a:t>de </a:t>
            </a:r>
            <a:r>
              <a:rPr lang="en-US" sz="2000" b="1" dirty="0" err="1">
                <a:latin typeface="Lato" charset="0"/>
                <a:ea typeface="Lato" charset="0"/>
                <a:cs typeface="Lato" charset="0"/>
              </a:rPr>
              <a:t>projet</a:t>
            </a:r>
            <a:r>
              <a:rPr lang="en-US" sz="2000" b="1" dirty="0">
                <a:latin typeface="Lato" charset="0"/>
                <a:ea typeface="Lato" charset="0"/>
                <a:cs typeface="Lato" charset="0"/>
              </a:rPr>
              <a:t> (</a:t>
            </a:r>
            <a:r>
              <a:rPr lang="en-US" sz="2000" b="1" dirty="0" err="1">
                <a:latin typeface="Lato" charset="0"/>
                <a:ea typeface="Lato" charset="0"/>
                <a:cs typeface="Lato" charset="0"/>
              </a:rPr>
              <a:t>désigné</a:t>
            </a:r>
            <a:r>
              <a:rPr lang="en-US" sz="2000" b="1" dirty="0">
                <a:latin typeface="Lato" charset="0"/>
                <a:ea typeface="Lato" charset="0"/>
                <a:cs typeface="Lato" charset="0"/>
              </a:rPr>
              <a:t> par chef </a:t>
            </a:r>
            <a:r>
              <a:rPr lang="en-US" sz="2000" b="1" dirty="0" err="1">
                <a:latin typeface="Lato" charset="0"/>
                <a:ea typeface="Lato" charset="0"/>
                <a:cs typeface="Lato" charset="0"/>
              </a:rPr>
              <a:t>d’établissement</a:t>
            </a:r>
            <a:r>
              <a:rPr lang="en-US" sz="2000" b="1" dirty="0">
                <a:latin typeface="Lato" charset="0"/>
                <a:ea typeface="Lato" charset="0"/>
                <a:cs typeface="Lato" charset="0"/>
              </a:rPr>
              <a:t>)</a:t>
            </a:r>
          </a:p>
          <a:p>
            <a:pPr marL="0" marR="0" lvl="0" indent="0" defTabSz="914400" rtl="0" eaLnBrk="1" fontAlgn="auto" latinLnBrk="0" hangingPunct="1">
              <a:lnSpc>
                <a:spcPct val="100000"/>
              </a:lnSpc>
              <a:spcBef>
                <a:spcPts val="0"/>
              </a:spcBef>
              <a:spcAft>
                <a:spcPts val="0"/>
              </a:spcAft>
              <a:buClrTx/>
              <a:buSzTx/>
              <a:buFontTx/>
              <a:buNone/>
              <a:tabLst/>
              <a:defRPr/>
            </a:pPr>
            <a:endParaRPr lang="en-US" sz="800" b="1" dirty="0">
              <a:latin typeface="Lato" charset="0"/>
              <a:ea typeface="Lato" charset="0"/>
              <a:cs typeface="Lato" charset="0"/>
            </a:endParaRPr>
          </a:p>
          <a:p>
            <a:pPr lvl="0">
              <a:defRPr/>
            </a:pPr>
            <a:r>
              <a:rPr lang="en-US" dirty="0">
                <a:latin typeface="Lato" charset="0"/>
                <a:ea typeface="Lato" charset="0"/>
                <a:cs typeface="Lato" charset="0"/>
              </a:rPr>
              <a:t>PR/MCA, permanent, de la </a:t>
            </a:r>
            <a:r>
              <a:rPr lang="en-US" dirty="0" err="1">
                <a:latin typeface="Lato" charset="0"/>
                <a:ea typeface="Lato" charset="0"/>
                <a:cs typeface="Lato" charset="0"/>
              </a:rPr>
              <a:t>filière</a:t>
            </a:r>
            <a:r>
              <a:rPr lang="en-US" dirty="0">
                <a:latin typeface="Lato" charset="0"/>
                <a:ea typeface="Lato" charset="0"/>
                <a:cs typeface="Lato" charset="0"/>
              </a:rPr>
              <a:t> </a:t>
            </a:r>
            <a:r>
              <a:rPr lang="fr-FR" dirty="0">
                <a:latin typeface="Lato" charset="0"/>
                <a:ea typeface="Lato" charset="0"/>
                <a:cs typeface="Lato" charset="0"/>
              </a:rPr>
              <a:t>et exerçant dans l’établissement de rattachement de la formation </a:t>
            </a:r>
            <a:endParaRPr lang="en-GB" dirty="0">
              <a:latin typeface="Lato" charset="0"/>
              <a:ea typeface="Lato" charset="0"/>
              <a:cs typeface="Lato" charset="0"/>
            </a:endParaRPr>
          </a:p>
        </p:txBody>
      </p:sp>
      <p:grpSp>
        <p:nvGrpSpPr>
          <p:cNvPr id="31" name="Group 37">
            <a:extLst>
              <a:ext uri="{FF2B5EF4-FFF2-40B4-BE49-F238E27FC236}">
                <a16:creationId xmlns:a16="http://schemas.microsoft.com/office/drawing/2014/main" xmlns="" id="{38C75F6E-60D0-40A1-AFBD-BFB28E718820}"/>
              </a:ext>
            </a:extLst>
          </p:cNvPr>
          <p:cNvGrpSpPr/>
          <p:nvPr/>
        </p:nvGrpSpPr>
        <p:grpSpPr>
          <a:xfrm>
            <a:off x="1403329" y="2808737"/>
            <a:ext cx="560068" cy="676685"/>
            <a:chOff x="5709865" y="3492501"/>
            <a:chExt cx="383352" cy="441325"/>
          </a:xfrm>
          <a:solidFill>
            <a:srgbClr val="FFC000"/>
          </a:solidFill>
        </p:grpSpPr>
        <p:sp>
          <p:nvSpPr>
            <p:cNvPr id="32" name="Freeform 5">
              <a:extLst>
                <a:ext uri="{FF2B5EF4-FFF2-40B4-BE49-F238E27FC236}">
                  <a16:creationId xmlns:a16="http://schemas.microsoft.com/office/drawing/2014/main" xmlns="" id="{D9B1A5E4-25D9-4E9B-B535-225B3598B2FB}"/>
                </a:ext>
              </a:extLst>
            </p:cNvPr>
            <p:cNvSpPr>
              <a:spLocks/>
            </p:cNvSpPr>
            <p:nvPr/>
          </p:nvSpPr>
          <p:spPr bwMode="auto">
            <a:xfrm>
              <a:off x="5709865" y="3732213"/>
              <a:ext cx="383352" cy="201613"/>
            </a:xfrm>
            <a:custGeom>
              <a:avLst/>
              <a:gdLst>
                <a:gd name="T0" fmla="*/ 0 w 270"/>
                <a:gd name="T1" fmla="*/ 143 h 143"/>
                <a:gd name="T2" fmla="*/ 61 w 270"/>
                <a:gd name="T3" fmla="*/ 31 h 143"/>
                <a:gd name="T4" fmla="*/ 206 w 270"/>
                <a:gd name="T5" fmla="*/ 30 h 143"/>
                <a:gd name="T6" fmla="*/ 270 w 270"/>
                <a:gd name="T7" fmla="*/ 143 h 143"/>
                <a:gd name="T8" fmla="*/ 0 w 270"/>
                <a:gd name="T9" fmla="*/ 143 h 143"/>
              </a:gdLst>
              <a:ahLst/>
              <a:cxnLst>
                <a:cxn ang="0">
                  <a:pos x="T0" y="T1"/>
                </a:cxn>
                <a:cxn ang="0">
                  <a:pos x="T2" y="T3"/>
                </a:cxn>
                <a:cxn ang="0">
                  <a:pos x="T4" y="T5"/>
                </a:cxn>
                <a:cxn ang="0">
                  <a:pos x="T6" y="T7"/>
                </a:cxn>
                <a:cxn ang="0">
                  <a:pos x="T8" y="T9"/>
                </a:cxn>
              </a:cxnLst>
              <a:rect l="0" t="0" r="r" b="b"/>
              <a:pathLst>
                <a:path w="270" h="143">
                  <a:moveTo>
                    <a:pt x="0" y="143"/>
                  </a:moveTo>
                  <a:cubicBezTo>
                    <a:pt x="2" y="96"/>
                    <a:pt x="21" y="57"/>
                    <a:pt x="61" y="31"/>
                  </a:cubicBezTo>
                  <a:cubicBezTo>
                    <a:pt x="108" y="1"/>
                    <a:pt x="158" y="0"/>
                    <a:pt x="206" y="30"/>
                  </a:cubicBezTo>
                  <a:cubicBezTo>
                    <a:pt x="248" y="55"/>
                    <a:pt x="268" y="94"/>
                    <a:pt x="270" y="143"/>
                  </a:cubicBezTo>
                  <a:cubicBezTo>
                    <a:pt x="180" y="143"/>
                    <a:pt x="90" y="143"/>
                    <a:pt x="0" y="14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Calibri" panose="020F0502020204030204"/>
                <a:ea typeface="+mn-ea"/>
                <a:cs typeface="+mn-cs"/>
              </a:endParaRPr>
            </a:p>
          </p:txBody>
        </p:sp>
        <p:sp>
          <p:nvSpPr>
            <p:cNvPr id="33" name="Freeform 6">
              <a:extLst>
                <a:ext uri="{FF2B5EF4-FFF2-40B4-BE49-F238E27FC236}">
                  <a16:creationId xmlns:a16="http://schemas.microsoft.com/office/drawing/2014/main" xmlns="" id="{C3B70325-BAA5-4A35-BC42-E73F8101886A}"/>
                </a:ext>
              </a:extLst>
            </p:cNvPr>
            <p:cNvSpPr>
              <a:spLocks/>
            </p:cNvSpPr>
            <p:nvPr/>
          </p:nvSpPr>
          <p:spPr bwMode="auto">
            <a:xfrm>
              <a:off x="5786536" y="3492501"/>
              <a:ext cx="226818" cy="220663"/>
            </a:xfrm>
            <a:custGeom>
              <a:avLst/>
              <a:gdLst>
                <a:gd name="T0" fmla="*/ 79 w 158"/>
                <a:gd name="T1" fmla="*/ 157 h 157"/>
                <a:gd name="T2" fmla="*/ 0 w 158"/>
                <a:gd name="T3" fmla="*/ 78 h 157"/>
                <a:gd name="T4" fmla="*/ 79 w 158"/>
                <a:gd name="T5" fmla="*/ 0 h 157"/>
                <a:gd name="T6" fmla="*/ 157 w 158"/>
                <a:gd name="T7" fmla="*/ 79 h 157"/>
                <a:gd name="T8" fmla="*/ 79 w 158"/>
                <a:gd name="T9" fmla="*/ 157 h 157"/>
              </a:gdLst>
              <a:ahLst/>
              <a:cxnLst>
                <a:cxn ang="0">
                  <a:pos x="T0" y="T1"/>
                </a:cxn>
                <a:cxn ang="0">
                  <a:pos x="T2" y="T3"/>
                </a:cxn>
                <a:cxn ang="0">
                  <a:pos x="T4" y="T5"/>
                </a:cxn>
                <a:cxn ang="0">
                  <a:pos x="T6" y="T7"/>
                </a:cxn>
                <a:cxn ang="0">
                  <a:pos x="T8" y="T9"/>
                </a:cxn>
              </a:cxnLst>
              <a:rect l="0" t="0" r="r" b="b"/>
              <a:pathLst>
                <a:path w="158" h="157">
                  <a:moveTo>
                    <a:pt x="79" y="157"/>
                  </a:moveTo>
                  <a:cubicBezTo>
                    <a:pt x="36" y="157"/>
                    <a:pt x="0" y="122"/>
                    <a:pt x="0" y="78"/>
                  </a:cubicBezTo>
                  <a:cubicBezTo>
                    <a:pt x="1" y="35"/>
                    <a:pt x="35" y="0"/>
                    <a:pt x="79" y="0"/>
                  </a:cubicBezTo>
                  <a:cubicBezTo>
                    <a:pt x="123" y="0"/>
                    <a:pt x="158" y="35"/>
                    <a:pt x="157" y="79"/>
                  </a:cubicBezTo>
                  <a:cubicBezTo>
                    <a:pt x="157" y="122"/>
                    <a:pt x="122" y="157"/>
                    <a:pt x="79" y="15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grpSp>
      <p:grpSp>
        <p:nvGrpSpPr>
          <p:cNvPr id="34" name="Group 37">
            <a:extLst>
              <a:ext uri="{FF2B5EF4-FFF2-40B4-BE49-F238E27FC236}">
                <a16:creationId xmlns:a16="http://schemas.microsoft.com/office/drawing/2014/main" xmlns="" id="{6EF7EE8C-CE11-468E-B040-4AE45E0DB322}"/>
              </a:ext>
            </a:extLst>
          </p:cNvPr>
          <p:cNvGrpSpPr/>
          <p:nvPr/>
        </p:nvGrpSpPr>
        <p:grpSpPr>
          <a:xfrm>
            <a:off x="475373" y="3694528"/>
            <a:ext cx="560068" cy="676685"/>
            <a:chOff x="5709865" y="3492501"/>
            <a:chExt cx="383352" cy="441325"/>
          </a:xfrm>
          <a:solidFill>
            <a:srgbClr val="FFC000"/>
          </a:solidFill>
        </p:grpSpPr>
        <p:sp>
          <p:nvSpPr>
            <p:cNvPr id="35" name="Freeform 5">
              <a:extLst>
                <a:ext uri="{FF2B5EF4-FFF2-40B4-BE49-F238E27FC236}">
                  <a16:creationId xmlns:a16="http://schemas.microsoft.com/office/drawing/2014/main" xmlns="" id="{B81FCA6C-F798-42C4-BD79-AF6A3D27D5EA}"/>
                </a:ext>
              </a:extLst>
            </p:cNvPr>
            <p:cNvSpPr>
              <a:spLocks/>
            </p:cNvSpPr>
            <p:nvPr/>
          </p:nvSpPr>
          <p:spPr bwMode="auto">
            <a:xfrm>
              <a:off x="5709865" y="3732213"/>
              <a:ext cx="383352" cy="201613"/>
            </a:xfrm>
            <a:custGeom>
              <a:avLst/>
              <a:gdLst>
                <a:gd name="T0" fmla="*/ 0 w 270"/>
                <a:gd name="T1" fmla="*/ 143 h 143"/>
                <a:gd name="T2" fmla="*/ 61 w 270"/>
                <a:gd name="T3" fmla="*/ 31 h 143"/>
                <a:gd name="T4" fmla="*/ 206 w 270"/>
                <a:gd name="T5" fmla="*/ 30 h 143"/>
                <a:gd name="T6" fmla="*/ 270 w 270"/>
                <a:gd name="T7" fmla="*/ 143 h 143"/>
                <a:gd name="T8" fmla="*/ 0 w 270"/>
                <a:gd name="T9" fmla="*/ 143 h 143"/>
              </a:gdLst>
              <a:ahLst/>
              <a:cxnLst>
                <a:cxn ang="0">
                  <a:pos x="T0" y="T1"/>
                </a:cxn>
                <a:cxn ang="0">
                  <a:pos x="T2" y="T3"/>
                </a:cxn>
                <a:cxn ang="0">
                  <a:pos x="T4" y="T5"/>
                </a:cxn>
                <a:cxn ang="0">
                  <a:pos x="T6" y="T7"/>
                </a:cxn>
                <a:cxn ang="0">
                  <a:pos x="T8" y="T9"/>
                </a:cxn>
              </a:cxnLst>
              <a:rect l="0" t="0" r="r" b="b"/>
              <a:pathLst>
                <a:path w="270" h="143">
                  <a:moveTo>
                    <a:pt x="0" y="143"/>
                  </a:moveTo>
                  <a:cubicBezTo>
                    <a:pt x="2" y="96"/>
                    <a:pt x="21" y="57"/>
                    <a:pt x="61" y="31"/>
                  </a:cubicBezTo>
                  <a:cubicBezTo>
                    <a:pt x="108" y="1"/>
                    <a:pt x="158" y="0"/>
                    <a:pt x="206" y="30"/>
                  </a:cubicBezTo>
                  <a:cubicBezTo>
                    <a:pt x="248" y="55"/>
                    <a:pt x="268" y="94"/>
                    <a:pt x="270" y="143"/>
                  </a:cubicBezTo>
                  <a:cubicBezTo>
                    <a:pt x="180" y="143"/>
                    <a:pt x="90" y="143"/>
                    <a:pt x="0" y="14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Calibri" panose="020F0502020204030204"/>
                <a:ea typeface="+mn-ea"/>
                <a:cs typeface="+mn-cs"/>
              </a:endParaRPr>
            </a:p>
          </p:txBody>
        </p:sp>
        <p:sp>
          <p:nvSpPr>
            <p:cNvPr id="41" name="Freeform 6">
              <a:extLst>
                <a:ext uri="{FF2B5EF4-FFF2-40B4-BE49-F238E27FC236}">
                  <a16:creationId xmlns:a16="http://schemas.microsoft.com/office/drawing/2014/main" xmlns="" id="{F3DF8386-DB9B-46EF-ADE9-B8224C7B09FE}"/>
                </a:ext>
              </a:extLst>
            </p:cNvPr>
            <p:cNvSpPr>
              <a:spLocks/>
            </p:cNvSpPr>
            <p:nvPr/>
          </p:nvSpPr>
          <p:spPr bwMode="auto">
            <a:xfrm>
              <a:off x="5786536" y="3492501"/>
              <a:ext cx="226818" cy="220663"/>
            </a:xfrm>
            <a:custGeom>
              <a:avLst/>
              <a:gdLst>
                <a:gd name="T0" fmla="*/ 79 w 158"/>
                <a:gd name="T1" fmla="*/ 157 h 157"/>
                <a:gd name="T2" fmla="*/ 0 w 158"/>
                <a:gd name="T3" fmla="*/ 78 h 157"/>
                <a:gd name="T4" fmla="*/ 79 w 158"/>
                <a:gd name="T5" fmla="*/ 0 h 157"/>
                <a:gd name="T6" fmla="*/ 157 w 158"/>
                <a:gd name="T7" fmla="*/ 79 h 157"/>
                <a:gd name="T8" fmla="*/ 79 w 158"/>
                <a:gd name="T9" fmla="*/ 157 h 157"/>
              </a:gdLst>
              <a:ahLst/>
              <a:cxnLst>
                <a:cxn ang="0">
                  <a:pos x="T0" y="T1"/>
                </a:cxn>
                <a:cxn ang="0">
                  <a:pos x="T2" y="T3"/>
                </a:cxn>
                <a:cxn ang="0">
                  <a:pos x="T4" y="T5"/>
                </a:cxn>
                <a:cxn ang="0">
                  <a:pos x="T6" y="T7"/>
                </a:cxn>
                <a:cxn ang="0">
                  <a:pos x="T8" y="T9"/>
                </a:cxn>
              </a:cxnLst>
              <a:rect l="0" t="0" r="r" b="b"/>
              <a:pathLst>
                <a:path w="158" h="157">
                  <a:moveTo>
                    <a:pt x="79" y="157"/>
                  </a:moveTo>
                  <a:cubicBezTo>
                    <a:pt x="36" y="157"/>
                    <a:pt x="0" y="122"/>
                    <a:pt x="0" y="78"/>
                  </a:cubicBezTo>
                  <a:cubicBezTo>
                    <a:pt x="1" y="35"/>
                    <a:pt x="35" y="0"/>
                    <a:pt x="79" y="0"/>
                  </a:cubicBezTo>
                  <a:cubicBezTo>
                    <a:pt x="123" y="0"/>
                    <a:pt x="158" y="35"/>
                    <a:pt x="157" y="79"/>
                  </a:cubicBezTo>
                  <a:cubicBezTo>
                    <a:pt x="157" y="122"/>
                    <a:pt x="122" y="157"/>
                    <a:pt x="79" y="15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grpSp>
      <p:grpSp>
        <p:nvGrpSpPr>
          <p:cNvPr id="42" name="Group 37">
            <a:extLst>
              <a:ext uri="{FF2B5EF4-FFF2-40B4-BE49-F238E27FC236}">
                <a16:creationId xmlns:a16="http://schemas.microsoft.com/office/drawing/2014/main" xmlns="" id="{D7046127-5CB4-48F7-AF31-90C5D387B2DA}"/>
              </a:ext>
            </a:extLst>
          </p:cNvPr>
          <p:cNvGrpSpPr/>
          <p:nvPr/>
        </p:nvGrpSpPr>
        <p:grpSpPr>
          <a:xfrm>
            <a:off x="542054" y="2808737"/>
            <a:ext cx="560068" cy="676685"/>
            <a:chOff x="5709865" y="3492501"/>
            <a:chExt cx="383352" cy="441325"/>
          </a:xfrm>
          <a:solidFill>
            <a:srgbClr val="FFC000"/>
          </a:solidFill>
        </p:grpSpPr>
        <p:sp>
          <p:nvSpPr>
            <p:cNvPr id="43" name="Freeform 5">
              <a:extLst>
                <a:ext uri="{FF2B5EF4-FFF2-40B4-BE49-F238E27FC236}">
                  <a16:creationId xmlns:a16="http://schemas.microsoft.com/office/drawing/2014/main" xmlns="" id="{3034DF60-6DEE-49E2-AF7C-49514EF7C6D5}"/>
                </a:ext>
              </a:extLst>
            </p:cNvPr>
            <p:cNvSpPr>
              <a:spLocks/>
            </p:cNvSpPr>
            <p:nvPr/>
          </p:nvSpPr>
          <p:spPr bwMode="auto">
            <a:xfrm>
              <a:off x="5709865" y="3732213"/>
              <a:ext cx="383352" cy="201613"/>
            </a:xfrm>
            <a:custGeom>
              <a:avLst/>
              <a:gdLst>
                <a:gd name="T0" fmla="*/ 0 w 270"/>
                <a:gd name="T1" fmla="*/ 143 h 143"/>
                <a:gd name="T2" fmla="*/ 61 w 270"/>
                <a:gd name="T3" fmla="*/ 31 h 143"/>
                <a:gd name="T4" fmla="*/ 206 w 270"/>
                <a:gd name="T5" fmla="*/ 30 h 143"/>
                <a:gd name="T6" fmla="*/ 270 w 270"/>
                <a:gd name="T7" fmla="*/ 143 h 143"/>
                <a:gd name="T8" fmla="*/ 0 w 270"/>
                <a:gd name="T9" fmla="*/ 143 h 143"/>
              </a:gdLst>
              <a:ahLst/>
              <a:cxnLst>
                <a:cxn ang="0">
                  <a:pos x="T0" y="T1"/>
                </a:cxn>
                <a:cxn ang="0">
                  <a:pos x="T2" y="T3"/>
                </a:cxn>
                <a:cxn ang="0">
                  <a:pos x="T4" y="T5"/>
                </a:cxn>
                <a:cxn ang="0">
                  <a:pos x="T6" y="T7"/>
                </a:cxn>
                <a:cxn ang="0">
                  <a:pos x="T8" y="T9"/>
                </a:cxn>
              </a:cxnLst>
              <a:rect l="0" t="0" r="r" b="b"/>
              <a:pathLst>
                <a:path w="270" h="143">
                  <a:moveTo>
                    <a:pt x="0" y="143"/>
                  </a:moveTo>
                  <a:cubicBezTo>
                    <a:pt x="2" y="96"/>
                    <a:pt x="21" y="57"/>
                    <a:pt x="61" y="31"/>
                  </a:cubicBezTo>
                  <a:cubicBezTo>
                    <a:pt x="108" y="1"/>
                    <a:pt x="158" y="0"/>
                    <a:pt x="206" y="30"/>
                  </a:cubicBezTo>
                  <a:cubicBezTo>
                    <a:pt x="248" y="55"/>
                    <a:pt x="268" y="94"/>
                    <a:pt x="270" y="143"/>
                  </a:cubicBezTo>
                  <a:cubicBezTo>
                    <a:pt x="180" y="143"/>
                    <a:pt x="90" y="143"/>
                    <a:pt x="0" y="14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Calibri" panose="020F0502020204030204"/>
                <a:ea typeface="+mn-ea"/>
                <a:cs typeface="+mn-cs"/>
              </a:endParaRPr>
            </a:p>
          </p:txBody>
        </p:sp>
        <p:sp>
          <p:nvSpPr>
            <p:cNvPr id="44" name="Freeform 6">
              <a:extLst>
                <a:ext uri="{FF2B5EF4-FFF2-40B4-BE49-F238E27FC236}">
                  <a16:creationId xmlns:a16="http://schemas.microsoft.com/office/drawing/2014/main" xmlns="" id="{E861411F-859E-4EF7-AA7D-49332DF1A620}"/>
                </a:ext>
              </a:extLst>
            </p:cNvPr>
            <p:cNvSpPr>
              <a:spLocks/>
            </p:cNvSpPr>
            <p:nvPr/>
          </p:nvSpPr>
          <p:spPr bwMode="auto">
            <a:xfrm>
              <a:off x="5786536" y="3492501"/>
              <a:ext cx="226818" cy="220663"/>
            </a:xfrm>
            <a:custGeom>
              <a:avLst/>
              <a:gdLst>
                <a:gd name="T0" fmla="*/ 79 w 158"/>
                <a:gd name="T1" fmla="*/ 157 h 157"/>
                <a:gd name="T2" fmla="*/ 0 w 158"/>
                <a:gd name="T3" fmla="*/ 78 h 157"/>
                <a:gd name="T4" fmla="*/ 79 w 158"/>
                <a:gd name="T5" fmla="*/ 0 h 157"/>
                <a:gd name="T6" fmla="*/ 157 w 158"/>
                <a:gd name="T7" fmla="*/ 79 h 157"/>
                <a:gd name="T8" fmla="*/ 79 w 158"/>
                <a:gd name="T9" fmla="*/ 157 h 157"/>
              </a:gdLst>
              <a:ahLst/>
              <a:cxnLst>
                <a:cxn ang="0">
                  <a:pos x="T0" y="T1"/>
                </a:cxn>
                <a:cxn ang="0">
                  <a:pos x="T2" y="T3"/>
                </a:cxn>
                <a:cxn ang="0">
                  <a:pos x="T4" y="T5"/>
                </a:cxn>
                <a:cxn ang="0">
                  <a:pos x="T6" y="T7"/>
                </a:cxn>
                <a:cxn ang="0">
                  <a:pos x="T8" y="T9"/>
                </a:cxn>
              </a:cxnLst>
              <a:rect l="0" t="0" r="r" b="b"/>
              <a:pathLst>
                <a:path w="158" h="157">
                  <a:moveTo>
                    <a:pt x="79" y="157"/>
                  </a:moveTo>
                  <a:cubicBezTo>
                    <a:pt x="36" y="157"/>
                    <a:pt x="0" y="122"/>
                    <a:pt x="0" y="78"/>
                  </a:cubicBezTo>
                  <a:cubicBezTo>
                    <a:pt x="1" y="35"/>
                    <a:pt x="35" y="0"/>
                    <a:pt x="79" y="0"/>
                  </a:cubicBezTo>
                  <a:cubicBezTo>
                    <a:pt x="123" y="0"/>
                    <a:pt x="158" y="35"/>
                    <a:pt x="157" y="79"/>
                  </a:cubicBezTo>
                  <a:cubicBezTo>
                    <a:pt x="157" y="122"/>
                    <a:pt x="122" y="157"/>
                    <a:pt x="79" y="15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grpSp>
      <p:grpSp>
        <p:nvGrpSpPr>
          <p:cNvPr id="51" name="Group 24">
            <a:extLst>
              <a:ext uri="{FF2B5EF4-FFF2-40B4-BE49-F238E27FC236}">
                <a16:creationId xmlns:a16="http://schemas.microsoft.com/office/drawing/2014/main" xmlns="" id="{F58225B1-28B5-4BC4-BB93-521447561AA9}"/>
              </a:ext>
            </a:extLst>
          </p:cNvPr>
          <p:cNvGrpSpPr/>
          <p:nvPr/>
        </p:nvGrpSpPr>
        <p:grpSpPr>
          <a:xfrm>
            <a:off x="1292069" y="4945201"/>
            <a:ext cx="560068" cy="676685"/>
            <a:chOff x="5709865" y="3492501"/>
            <a:chExt cx="383352" cy="441325"/>
          </a:xfrm>
          <a:solidFill>
            <a:schemeClr val="accent2"/>
          </a:solidFill>
        </p:grpSpPr>
        <p:sp>
          <p:nvSpPr>
            <p:cNvPr id="52" name="Freeform 5">
              <a:extLst>
                <a:ext uri="{FF2B5EF4-FFF2-40B4-BE49-F238E27FC236}">
                  <a16:creationId xmlns:a16="http://schemas.microsoft.com/office/drawing/2014/main" xmlns="" id="{117D73EB-68E3-4EA6-93C5-438DB8E45593}"/>
                </a:ext>
              </a:extLst>
            </p:cNvPr>
            <p:cNvSpPr>
              <a:spLocks/>
            </p:cNvSpPr>
            <p:nvPr/>
          </p:nvSpPr>
          <p:spPr bwMode="auto">
            <a:xfrm>
              <a:off x="5709865" y="3732213"/>
              <a:ext cx="383352" cy="201613"/>
            </a:xfrm>
            <a:custGeom>
              <a:avLst/>
              <a:gdLst>
                <a:gd name="T0" fmla="*/ 0 w 270"/>
                <a:gd name="T1" fmla="*/ 143 h 143"/>
                <a:gd name="T2" fmla="*/ 61 w 270"/>
                <a:gd name="T3" fmla="*/ 31 h 143"/>
                <a:gd name="T4" fmla="*/ 206 w 270"/>
                <a:gd name="T5" fmla="*/ 30 h 143"/>
                <a:gd name="T6" fmla="*/ 270 w 270"/>
                <a:gd name="T7" fmla="*/ 143 h 143"/>
                <a:gd name="T8" fmla="*/ 0 w 270"/>
                <a:gd name="T9" fmla="*/ 143 h 143"/>
              </a:gdLst>
              <a:ahLst/>
              <a:cxnLst>
                <a:cxn ang="0">
                  <a:pos x="T0" y="T1"/>
                </a:cxn>
                <a:cxn ang="0">
                  <a:pos x="T2" y="T3"/>
                </a:cxn>
                <a:cxn ang="0">
                  <a:pos x="T4" y="T5"/>
                </a:cxn>
                <a:cxn ang="0">
                  <a:pos x="T6" y="T7"/>
                </a:cxn>
                <a:cxn ang="0">
                  <a:pos x="T8" y="T9"/>
                </a:cxn>
              </a:cxnLst>
              <a:rect l="0" t="0" r="r" b="b"/>
              <a:pathLst>
                <a:path w="270" h="143">
                  <a:moveTo>
                    <a:pt x="0" y="143"/>
                  </a:moveTo>
                  <a:cubicBezTo>
                    <a:pt x="2" y="96"/>
                    <a:pt x="21" y="57"/>
                    <a:pt x="61" y="31"/>
                  </a:cubicBezTo>
                  <a:cubicBezTo>
                    <a:pt x="108" y="1"/>
                    <a:pt x="158" y="0"/>
                    <a:pt x="206" y="30"/>
                  </a:cubicBezTo>
                  <a:cubicBezTo>
                    <a:pt x="248" y="55"/>
                    <a:pt x="268" y="94"/>
                    <a:pt x="270" y="143"/>
                  </a:cubicBezTo>
                  <a:cubicBezTo>
                    <a:pt x="180" y="143"/>
                    <a:pt x="90" y="143"/>
                    <a:pt x="0" y="14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Calibri" panose="020F0502020204030204"/>
                <a:ea typeface="+mn-ea"/>
                <a:cs typeface="+mn-cs"/>
              </a:endParaRPr>
            </a:p>
          </p:txBody>
        </p:sp>
        <p:sp>
          <p:nvSpPr>
            <p:cNvPr id="53" name="Freeform 6">
              <a:extLst>
                <a:ext uri="{FF2B5EF4-FFF2-40B4-BE49-F238E27FC236}">
                  <a16:creationId xmlns:a16="http://schemas.microsoft.com/office/drawing/2014/main" xmlns="" id="{346957A9-EEB0-4813-9FA8-16E368A5A37A}"/>
                </a:ext>
              </a:extLst>
            </p:cNvPr>
            <p:cNvSpPr>
              <a:spLocks/>
            </p:cNvSpPr>
            <p:nvPr/>
          </p:nvSpPr>
          <p:spPr bwMode="auto">
            <a:xfrm>
              <a:off x="5786536" y="3492501"/>
              <a:ext cx="226818" cy="220663"/>
            </a:xfrm>
            <a:custGeom>
              <a:avLst/>
              <a:gdLst>
                <a:gd name="T0" fmla="*/ 79 w 158"/>
                <a:gd name="T1" fmla="*/ 157 h 157"/>
                <a:gd name="T2" fmla="*/ 0 w 158"/>
                <a:gd name="T3" fmla="*/ 78 h 157"/>
                <a:gd name="T4" fmla="*/ 79 w 158"/>
                <a:gd name="T5" fmla="*/ 0 h 157"/>
                <a:gd name="T6" fmla="*/ 157 w 158"/>
                <a:gd name="T7" fmla="*/ 79 h 157"/>
                <a:gd name="T8" fmla="*/ 79 w 158"/>
                <a:gd name="T9" fmla="*/ 157 h 157"/>
              </a:gdLst>
              <a:ahLst/>
              <a:cxnLst>
                <a:cxn ang="0">
                  <a:pos x="T0" y="T1"/>
                </a:cxn>
                <a:cxn ang="0">
                  <a:pos x="T2" y="T3"/>
                </a:cxn>
                <a:cxn ang="0">
                  <a:pos x="T4" y="T5"/>
                </a:cxn>
                <a:cxn ang="0">
                  <a:pos x="T6" y="T7"/>
                </a:cxn>
                <a:cxn ang="0">
                  <a:pos x="T8" y="T9"/>
                </a:cxn>
              </a:cxnLst>
              <a:rect l="0" t="0" r="r" b="b"/>
              <a:pathLst>
                <a:path w="158" h="157">
                  <a:moveTo>
                    <a:pt x="79" y="157"/>
                  </a:moveTo>
                  <a:cubicBezTo>
                    <a:pt x="36" y="157"/>
                    <a:pt x="0" y="122"/>
                    <a:pt x="0" y="78"/>
                  </a:cubicBezTo>
                  <a:cubicBezTo>
                    <a:pt x="1" y="35"/>
                    <a:pt x="35" y="0"/>
                    <a:pt x="79" y="0"/>
                  </a:cubicBezTo>
                  <a:cubicBezTo>
                    <a:pt x="123" y="0"/>
                    <a:pt x="158" y="35"/>
                    <a:pt x="157" y="79"/>
                  </a:cubicBezTo>
                  <a:cubicBezTo>
                    <a:pt x="157" y="122"/>
                    <a:pt x="122" y="157"/>
                    <a:pt x="79" y="15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grpSp>
      <p:grpSp>
        <p:nvGrpSpPr>
          <p:cNvPr id="54" name="Group 24">
            <a:extLst>
              <a:ext uri="{FF2B5EF4-FFF2-40B4-BE49-F238E27FC236}">
                <a16:creationId xmlns:a16="http://schemas.microsoft.com/office/drawing/2014/main" xmlns="" id="{A387CE77-45E0-43E5-8265-2BF8C4DDCDA5}"/>
              </a:ext>
            </a:extLst>
          </p:cNvPr>
          <p:cNvGrpSpPr/>
          <p:nvPr/>
        </p:nvGrpSpPr>
        <p:grpSpPr>
          <a:xfrm>
            <a:off x="960693" y="5718266"/>
            <a:ext cx="560068" cy="676685"/>
            <a:chOff x="5709865" y="3492501"/>
            <a:chExt cx="383352" cy="441325"/>
          </a:xfrm>
          <a:solidFill>
            <a:schemeClr val="accent2"/>
          </a:solidFill>
        </p:grpSpPr>
        <p:sp>
          <p:nvSpPr>
            <p:cNvPr id="55" name="Freeform 5">
              <a:extLst>
                <a:ext uri="{FF2B5EF4-FFF2-40B4-BE49-F238E27FC236}">
                  <a16:creationId xmlns:a16="http://schemas.microsoft.com/office/drawing/2014/main" xmlns="" id="{E5F6BAED-A60C-489F-A02E-5A6196817996}"/>
                </a:ext>
              </a:extLst>
            </p:cNvPr>
            <p:cNvSpPr>
              <a:spLocks/>
            </p:cNvSpPr>
            <p:nvPr/>
          </p:nvSpPr>
          <p:spPr bwMode="auto">
            <a:xfrm>
              <a:off x="5709865" y="3732213"/>
              <a:ext cx="383352" cy="201613"/>
            </a:xfrm>
            <a:custGeom>
              <a:avLst/>
              <a:gdLst>
                <a:gd name="T0" fmla="*/ 0 w 270"/>
                <a:gd name="T1" fmla="*/ 143 h 143"/>
                <a:gd name="T2" fmla="*/ 61 w 270"/>
                <a:gd name="T3" fmla="*/ 31 h 143"/>
                <a:gd name="T4" fmla="*/ 206 w 270"/>
                <a:gd name="T5" fmla="*/ 30 h 143"/>
                <a:gd name="T6" fmla="*/ 270 w 270"/>
                <a:gd name="T7" fmla="*/ 143 h 143"/>
                <a:gd name="T8" fmla="*/ 0 w 270"/>
                <a:gd name="T9" fmla="*/ 143 h 143"/>
              </a:gdLst>
              <a:ahLst/>
              <a:cxnLst>
                <a:cxn ang="0">
                  <a:pos x="T0" y="T1"/>
                </a:cxn>
                <a:cxn ang="0">
                  <a:pos x="T2" y="T3"/>
                </a:cxn>
                <a:cxn ang="0">
                  <a:pos x="T4" y="T5"/>
                </a:cxn>
                <a:cxn ang="0">
                  <a:pos x="T6" y="T7"/>
                </a:cxn>
                <a:cxn ang="0">
                  <a:pos x="T8" y="T9"/>
                </a:cxn>
              </a:cxnLst>
              <a:rect l="0" t="0" r="r" b="b"/>
              <a:pathLst>
                <a:path w="270" h="143">
                  <a:moveTo>
                    <a:pt x="0" y="143"/>
                  </a:moveTo>
                  <a:cubicBezTo>
                    <a:pt x="2" y="96"/>
                    <a:pt x="21" y="57"/>
                    <a:pt x="61" y="31"/>
                  </a:cubicBezTo>
                  <a:cubicBezTo>
                    <a:pt x="108" y="1"/>
                    <a:pt x="158" y="0"/>
                    <a:pt x="206" y="30"/>
                  </a:cubicBezTo>
                  <a:cubicBezTo>
                    <a:pt x="248" y="55"/>
                    <a:pt x="268" y="94"/>
                    <a:pt x="270" y="143"/>
                  </a:cubicBezTo>
                  <a:cubicBezTo>
                    <a:pt x="180" y="143"/>
                    <a:pt x="90" y="143"/>
                    <a:pt x="0" y="14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82F39"/>
                </a:solidFill>
                <a:effectLst/>
                <a:uLnTx/>
                <a:uFillTx/>
                <a:latin typeface="Calibri" panose="020F0502020204030204"/>
                <a:ea typeface="+mn-ea"/>
                <a:cs typeface="+mn-cs"/>
              </a:endParaRPr>
            </a:p>
          </p:txBody>
        </p:sp>
        <p:sp>
          <p:nvSpPr>
            <p:cNvPr id="59" name="Freeform 6">
              <a:extLst>
                <a:ext uri="{FF2B5EF4-FFF2-40B4-BE49-F238E27FC236}">
                  <a16:creationId xmlns:a16="http://schemas.microsoft.com/office/drawing/2014/main" xmlns="" id="{EA42A47D-05C1-4A9D-9F0F-77E186C62D5D}"/>
                </a:ext>
              </a:extLst>
            </p:cNvPr>
            <p:cNvSpPr>
              <a:spLocks/>
            </p:cNvSpPr>
            <p:nvPr/>
          </p:nvSpPr>
          <p:spPr bwMode="auto">
            <a:xfrm>
              <a:off x="5786536" y="3492501"/>
              <a:ext cx="226818" cy="220663"/>
            </a:xfrm>
            <a:custGeom>
              <a:avLst/>
              <a:gdLst>
                <a:gd name="T0" fmla="*/ 79 w 158"/>
                <a:gd name="T1" fmla="*/ 157 h 157"/>
                <a:gd name="T2" fmla="*/ 0 w 158"/>
                <a:gd name="T3" fmla="*/ 78 h 157"/>
                <a:gd name="T4" fmla="*/ 79 w 158"/>
                <a:gd name="T5" fmla="*/ 0 h 157"/>
                <a:gd name="T6" fmla="*/ 157 w 158"/>
                <a:gd name="T7" fmla="*/ 79 h 157"/>
                <a:gd name="T8" fmla="*/ 79 w 158"/>
                <a:gd name="T9" fmla="*/ 157 h 157"/>
              </a:gdLst>
              <a:ahLst/>
              <a:cxnLst>
                <a:cxn ang="0">
                  <a:pos x="T0" y="T1"/>
                </a:cxn>
                <a:cxn ang="0">
                  <a:pos x="T2" y="T3"/>
                </a:cxn>
                <a:cxn ang="0">
                  <a:pos x="T4" y="T5"/>
                </a:cxn>
                <a:cxn ang="0">
                  <a:pos x="T6" y="T7"/>
                </a:cxn>
                <a:cxn ang="0">
                  <a:pos x="T8" y="T9"/>
                </a:cxn>
              </a:cxnLst>
              <a:rect l="0" t="0" r="r" b="b"/>
              <a:pathLst>
                <a:path w="158" h="157">
                  <a:moveTo>
                    <a:pt x="79" y="157"/>
                  </a:moveTo>
                  <a:cubicBezTo>
                    <a:pt x="36" y="157"/>
                    <a:pt x="0" y="122"/>
                    <a:pt x="0" y="78"/>
                  </a:cubicBezTo>
                  <a:cubicBezTo>
                    <a:pt x="1" y="35"/>
                    <a:pt x="35" y="0"/>
                    <a:pt x="79" y="0"/>
                  </a:cubicBezTo>
                  <a:cubicBezTo>
                    <a:pt x="123" y="0"/>
                    <a:pt x="158" y="35"/>
                    <a:pt x="157" y="79"/>
                  </a:cubicBezTo>
                  <a:cubicBezTo>
                    <a:pt x="157" y="122"/>
                    <a:pt x="122" y="157"/>
                    <a:pt x="79" y="15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282F39"/>
                </a:solidFill>
                <a:effectLst/>
                <a:uLnTx/>
                <a:uFillTx/>
                <a:latin typeface="Calibri" panose="020F0502020204030204"/>
                <a:ea typeface="+mn-ea"/>
                <a:cs typeface="+mn-cs"/>
              </a:endParaRPr>
            </a:p>
          </p:txBody>
        </p:sp>
      </p:grpSp>
      <p:sp>
        <p:nvSpPr>
          <p:cNvPr id="60" name="TextBox 97">
            <a:extLst>
              <a:ext uri="{FF2B5EF4-FFF2-40B4-BE49-F238E27FC236}">
                <a16:creationId xmlns:a16="http://schemas.microsoft.com/office/drawing/2014/main" xmlns="" id="{70C331CB-C802-427B-AD57-D88D4E343E7A}"/>
              </a:ext>
            </a:extLst>
          </p:cNvPr>
          <p:cNvSpPr txBox="1"/>
          <p:nvPr/>
        </p:nvSpPr>
        <p:spPr>
          <a:xfrm>
            <a:off x="2515138" y="4740100"/>
            <a:ext cx="3779644" cy="1908215"/>
          </a:xfrm>
          <a:prstGeom prst="rect">
            <a:avLst/>
          </a:prstGeom>
          <a:noFill/>
        </p:spPr>
        <p:txBody>
          <a:bodyPr wrap="square" rtlCol="0">
            <a:spAutoFit/>
          </a:bodyPr>
          <a:lstStyle/>
          <a:p>
            <a:pPr lvl="0" algn="just">
              <a:defRPr/>
            </a:pPr>
            <a:r>
              <a:rPr lang="fr-FR" sz="2400" b="1" dirty="0">
                <a:solidFill>
                  <a:srgbClr val="318388"/>
                </a:solidFill>
                <a:effectLst>
                  <a:outerShdw blurRad="38100" dist="38100" dir="2700000" algn="tl">
                    <a:srgbClr val="000000">
                      <a:alpha val="43137"/>
                    </a:srgbClr>
                  </a:outerShdw>
                </a:effectLst>
                <a:latin typeface="Lato" charset="0"/>
                <a:ea typeface="Lato" charset="0"/>
                <a:cs typeface="Lato" charset="0"/>
              </a:rPr>
              <a:t>03</a:t>
            </a:r>
            <a:r>
              <a:rPr lang="fr-FR" sz="2400" b="1" dirty="0">
                <a:latin typeface="Lato" charset="0"/>
                <a:ea typeface="Lato" charset="0"/>
                <a:cs typeface="Lato" charset="0"/>
              </a:rPr>
              <a:t> </a:t>
            </a:r>
            <a:r>
              <a:rPr lang="fr-FR" sz="2000" b="1" dirty="0">
                <a:latin typeface="Lato" charset="0"/>
                <a:ea typeface="Lato" charset="0"/>
                <a:cs typeface="Lato" charset="0"/>
              </a:rPr>
              <a:t>enseignants chercheurs de rang magistral </a:t>
            </a:r>
          </a:p>
          <a:p>
            <a:pPr lvl="0" algn="just">
              <a:defRPr/>
            </a:pPr>
            <a:endParaRPr lang="fr-FR" sz="2000" b="1" dirty="0">
              <a:latin typeface="Lato" charset="0"/>
              <a:ea typeface="Lato" charset="0"/>
              <a:cs typeface="Lato" charset="0"/>
            </a:endParaRPr>
          </a:p>
          <a:p>
            <a:pPr lvl="0" algn="just">
              <a:defRPr/>
            </a:pPr>
            <a:r>
              <a:rPr lang="fr-FR" dirty="0">
                <a:latin typeface="Lato" charset="0"/>
                <a:ea typeface="Lato" charset="0"/>
                <a:cs typeface="Lato" charset="0"/>
              </a:rPr>
              <a:t>Avec compétences dans les spécialités des projets de recherche</a:t>
            </a:r>
            <a:endParaRPr kumimoji="0" lang="en-GB" i="0" u="none" strike="noStrike" kern="1200" cap="none" spc="0" normalizeH="0" baseline="0" noProof="0" dirty="0">
              <a:ln>
                <a:noFill/>
              </a:ln>
              <a:effectLst/>
              <a:uLnTx/>
              <a:uFillTx/>
              <a:latin typeface="Lato" charset="0"/>
              <a:ea typeface="Lato" charset="0"/>
              <a:cs typeface="Lato" charset="0"/>
            </a:endParaRPr>
          </a:p>
        </p:txBody>
      </p:sp>
      <p:sp>
        <p:nvSpPr>
          <p:cNvPr id="61" name="TextBox 97">
            <a:extLst>
              <a:ext uri="{FF2B5EF4-FFF2-40B4-BE49-F238E27FC236}">
                <a16:creationId xmlns:a16="http://schemas.microsoft.com/office/drawing/2014/main" xmlns="" id="{9DDE0EEB-6659-4604-B208-2660001ED745}"/>
              </a:ext>
            </a:extLst>
          </p:cNvPr>
          <p:cNvSpPr txBox="1"/>
          <p:nvPr/>
        </p:nvSpPr>
        <p:spPr>
          <a:xfrm>
            <a:off x="2607903" y="3283356"/>
            <a:ext cx="3567609" cy="400110"/>
          </a:xfrm>
          <a:prstGeom prst="rect">
            <a:avLst/>
          </a:prstGeom>
          <a:noFill/>
        </p:spPr>
        <p:txBody>
          <a:bodyPr wrap="square" rtlCol="0">
            <a:spAutoFit/>
          </a:bodyPr>
          <a:lstStyle/>
          <a:p>
            <a:pPr lvl="0">
              <a:defRPr/>
            </a:pPr>
            <a:r>
              <a:rPr lang="fr-FR" sz="2000" b="1" dirty="0">
                <a:latin typeface="Lato" charset="0"/>
                <a:ea typeface="Lato" charset="0"/>
                <a:cs typeface="Lato" charset="0"/>
              </a:rPr>
              <a:t>Les chefs de projets </a:t>
            </a:r>
            <a:endParaRPr lang="en-GB" sz="2000" b="1" dirty="0">
              <a:latin typeface="Lato" charset="0"/>
              <a:ea typeface="Lato" charset="0"/>
              <a:cs typeface="Lato" charset="0"/>
            </a:endParaRPr>
          </a:p>
        </p:txBody>
      </p:sp>
      <p:sp>
        <p:nvSpPr>
          <p:cNvPr id="64" name="Rectangle 63">
            <a:extLst>
              <a:ext uri="{FF2B5EF4-FFF2-40B4-BE49-F238E27FC236}">
                <a16:creationId xmlns:a16="http://schemas.microsoft.com/office/drawing/2014/main" xmlns="" id="{4278AADF-C0F6-437F-A658-4BC86B662F35}"/>
              </a:ext>
            </a:extLst>
          </p:cNvPr>
          <p:cNvSpPr/>
          <p:nvPr/>
        </p:nvSpPr>
        <p:spPr>
          <a:xfrm>
            <a:off x="6677334" y="457647"/>
            <a:ext cx="5308477" cy="12464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charset="0"/>
              <a:ea typeface="Lato" charset="0"/>
              <a:cs typeface="Lato" charset="0"/>
            </a:endParaRPr>
          </a:p>
        </p:txBody>
      </p:sp>
      <p:sp>
        <p:nvSpPr>
          <p:cNvPr id="65" name="TextBox 38">
            <a:extLst>
              <a:ext uri="{FF2B5EF4-FFF2-40B4-BE49-F238E27FC236}">
                <a16:creationId xmlns:a16="http://schemas.microsoft.com/office/drawing/2014/main" xmlns="" id="{490E2D84-BD80-44B5-B048-8180D7A6DC02}"/>
              </a:ext>
            </a:extLst>
          </p:cNvPr>
          <p:cNvSpPr txBox="1"/>
          <p:nvPr/>
        </p:nvSpPr>
        <p:spPr>
          <a:xfrm>
            <a:off x="6884985" y="705883"/>
            <a:ext cx="4851172" cy="923330"/>
          </a:xfrm>
          <a:prstGeom prst="rect">
            <a:avLst/>
          </a:prstGeom>
          <a:noFill/>
        </p:spPr>
        <p:txBody>
          <a:bodyPr wrap="square" rtlCol="0">
            <a:spAutoFit/>
          </a:bodyPr>
          <a:lstStyle/>
          <a:p>
            <a:pPr lvl="0" algn="ctr">
              <a:defRPr/>
            </a:pPr>
            <a:r>
              <a:rPr lang="fr-FR" b="1" dirty="0">
                <a:solidFill>
                  <a:schemeClr val="bg1"/>
                </a:solidFill>
                <a:latin typeface="Lato" charset="0"/>
                <a:ea typeface="Lato" charset="0"/>
                <a:cs typeface="Lato" charset="0"/>
              </a:rPr>
              <a:t>La moitié des membres du CFD, au moins, doit être issue de l’établissement de rattachement de la dite formation</a:t>
            </a:r>
            <a:endParaRPr kumimoji="0" lang="en-GB" b="1" i="0" u="none" strike="noStrike" kern="1200" cap="none" spc="0" normalizeH="0" baseline="0" noProof="0" dirty="0">
              <a:ln>
                <a:noFill/>
              </a:ln>
              <a:solidFill>
                <a:schemeClr val="bg1"/>
              </a:solidFill>
              <a:effectLst/>
              <a:uLnTx/>
              <a:uFillTx/>
              <a:latin typeface="Lato" charset="0"/>
              <a:ea typeface="Lato" charset="0"/>
              <a:cs typeface="Lato" charset="0"/>
            </a:endParaRPr>
          </a:p>
        </p:txBody>
      </p:sp>
      <p:sp>
        <p:nvSpPr>
          <p:cNvPr id="69" name="Rectangle 68">
            <a:extLst>
              <a:ext uri="{FF2B5EF4-FFF2-40B4-BE49-F238E27FC236}">
                <a16:creationId xmlns:a16="http://schemas.microsoft.com/office/drawing/2014/main" xmlns="" id="{0BC2B959-496D-4829-B888-67DFAFDEAE8B}"/>
              </a:ext>
            </a:extLst>
          </p:cNvPr>
          <p:cNvSpPr/>
          <p:nvPr/>
        </p:nvSpPr>
        <p:spPr>
          <a:xfrm>
            <a:off x="6677335" y="1816024"/>
            <a:ext cx="5308476" cy="1251743"/>
          </a:xfrm>
          <a:prstGeom prst="rect">
            <a:avLst/>
          </a:prstGeom>
          <a:solidFill>
            <a:srgbClr val="9197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34">
            <a:extLst>
              <a:ext uri="{FF2B5EF4-FFF2-40B4-BE49-F238E27FC236}">
                <a16:creationId xmlns:a16="http://schemas.microsoft.com/office/drawing/2014/main" xmlns="" id="{898F434C-7898-4706-9393-4410A970248F}"/>
              </a:ext>
            </a:extLst>
          </p:cNvPr>
          <p:cNvSpPr txBox="1"/>
          <p:nvPr/>
        </p:nvSpPr>
        <p:spPr>
          <a:xfrm>
            <a:off x="6778111" y="2044072"/>
            <a:ext cx="4977401" cy="923330"/>
          </a:xfrm>
          <a:prstGeom prst="rect">
            <a:avLst/>
          </a:prstGeom>
          <a:noFill/>
        </p:spPr>
        <p:txBody>
          <a:bodyPr wrap="square" rtlCol="0">
            <a:spAutoFit/>
          </a:bodyPr>
          <a:lstStyle/>
          <a:p>
            <a:pPr algn="ctr">
              <a:defRPr/>
            </a:pPr>
            <a:r>
              <a:rPr lang="fr-FR" b="1" dirty="0">
                <a:solidFill>
                  <a:schemeClr val="bg1"/>
                </a:solidFill>
                <a:latin typeface="Lato" charset="0"/>
                <a:ea typeface="Lato" charset="0"/>
                <a:cs typeface="Lato" charset="0"/>
              </a:rPr>
              <a:t>Les</a:t>
            </a:r>
            <a:r>
              <a:rPr lang="fr-FR" b="1" dirty="0">
                <a:solidFill>
                  <a:schemeClr val="bg1"/>
                </a:solidFill>
                <a:latin typeface="Noto Sans" panose="020B0502040504020204"/>
              </a:rPr>
              <a:t> </a:t>
            </a:r>
            <a:r>
              <a:rPr lang="fr-FR" b="1" dirty="0">
                <a:solidFill>
                  <a:schemeClr val="bg1"/>
                </a:solidFill>
                <a:latin typeface="Lato" charset="0"/>
                <a:ea typeface="Lato" charset="0"/>
                <a:cs typeface="Lato" charset="0"/>
              </a:rPr>
              <a:t>chefs de projets n’étant pas de rang magistral (exemple : PNR) feront partie du CFD en qualité d’invité</a:t>
            </a:r>
            <a:endParaRPr lang="en-US" b="1" dirty="0">
              <a:solidFill>
                <a:schemeClr val="bg1"/>
              </a:solidFill>
              <a:latin typeface="Lato" charset="0"/>
              <a:ea typeface="Lato" charset="0"/>
              <a:cs typeface="Lato" charset="0"/>
            </a:endParaRPr>
          </a:p>
        </p:txBody>
      </p:sp>
      <p:sp>
        <p:nvSpPr>
          <p:cNvPr id="71" name="Rectangle 70">
            <a:extLst>
              <a:ext uri="{FF2B5EF4-FFF2-40B4-BE49-F238E27FC236}">
                <a16:creationId xmlns:a16="http://schemas.microsoft.com/office/drawing/2014/main" xmlns="" id="{976FEADB-AB87-4AF7-BF80-639C7F82D518}"/>
              </a:ext>
            </a:extLst>
          </p:cNvPr>
          <p:cNvSpPr/>
          <p:nvPr/>
        </p:nvSpPr>
        <p:spPr>
          <a:xfrm>
            <a:off x="6677335" y="3250661"/>
            <a:ext cx="5308476" cy="9862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34">
            <a:extLst>
              <a:ext uri="{FF2B5EF4-FFF2-40B4-BE49-F238E27FC236}">
                <a16:creationId xmlns:a16="http://schemas.microsoft.com/office/drawing/2014/main" xmlns="" id="{C4EAE5BD-1FBB-4FEC-B618-A38B43426A7B}"/>
              </a:ext>
            </a:extLst>
          </p:cNvPr>
          <p:cNvSpPr txBox="1"/>
          <p:nvPr/>
        </p:nvSpPr>
        <p:spPr>
          <a:xfrm>
            <a:off x="6778110" y="3309906"/>
            <a:ext cx="4977401" cy="923330"/>
          </a:xfrm>
          <a:prstGeom prst="rect">
            <a:avLst/>
          </a:prstGeom>
          <a:solidFill>
            <a:schemeClr val="accent4"/>
          </a:solidFill>
        </p:spPr>
        <p:txBody>
          <a:bodyPr wrap="square" rtlCol="0">
            <a:spAutoFit/>
          </a:bodyPr>
          <a:lstStyle/>
          <a:p>
            <a:pPr lvl="0" algn="ctr">
              <a:defRPr/>
            </a:pPr>
            <a:r>
              <a:rPr lang="fr-FR" b="1" dirty="0">
                <a:solidFill>
                  <a:schemeClr val="bg1"/>
                </a:solidFill>
                <a:latin typeface="Lato" charset="0"/>
                <a:ea typeface="Lato" charset="0"/>
                <a:cs typeface="Lato" charset="0"/>
              </a:rPr>
              <a:t>Les enseignants chercheurs ne peuvent émarger que sur un (01) seul projet de formation de 3ème cycle </a:t>
            </a:r>
            <a:endParaRPr lang="en-US" b="1" dirty="0">
              <a:solidFill>
                <a:schemeClr val="bg1"/>
              </a:solidFill>
              <a:latin typeface="Lato" charset="0"/>
              <a:ea typeface="Lato" charset="0"/>
              <a:cs typeface="Lato" charset="0"/>
            </a:endParaRPr>
          </a:p>
        </p:txBody>
      </p:sp>
      <p:sp>
        <p:nvSpPr>
          <p:cNvPr id="73" name="Rectangle 72">
            <a:extLst>
              <a:ext uri="{FF2B5EF4-FFF2-40B4-BE49-F238E27FC236}">
                <a16:creationId xmlns:a16="http://schemas.microsoft.com/office/drawing/2014/main" xmlns="" id="{8E9800DA-A87F-4A98-B402-DB411EB7FEFE}"/>
              </a:ext>
            </a:extLst>
          </p:cNvPr>
          <p:cNvSpPr/>
          <p:nvPr/>
        </p:nvSpPr>
        <p:spPr>
          <a:xfrm>
            <a:off x="6702884" y="4426522"/>
            <a:ext cx="5308476" cy="2180465"/>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34">
            <a:extLst>
              <a:ext uri="{FF2B5EF4-FFF2-40B4-BE49-F238E27FC236}">
                <a16:creationId xmlns:a16="http://schemas.microsoft.com/office/drawing/2014/main" xmlns="" id="{7E3D34CC-4F50-4AF1-92B4-13160B189BF7}"/>
              </a:ext>
            </a:extLst>
          </p:cNvPr>
          <p:cNvSpPr txBox="1"/>
          <p:nvPr/>
        </p:nvSpPr>
        <p:spPr>
          <a:xfrm>
            <a:off x="6800637" y="4575430"/>
            <a:ext cx="4977401" cy="2031325"/>
          </a:xfrm>
          <a:prstGeom prst="rect">
            <a:avLst/>
          </a:prstGeom>
          <a:solidFill>
            <a:schemeClr val="accent5">
              <a:lumMod val="75000"/>
            </a:schemeClr>
          </a:solidFill>
        </p:spPr>
        <p:txBody>
          <a:bodyPr wrap="square" rtlCol="0">
            <a:spAutoFit/>
          </a:bodyPr>
          <a:lstStyle/>
          <a:p>
            <a:pPr lvl="0" algn="ctr">
              <a:defRPr/>
            </a:pPr>
            <a:r>
              <a:rPr lang="fr-FR" b="1" dirty="0">
                <a:solidFill>
                  <a:schemeClr val="bg1"/>
                </a:solidFill>
                <a:latin typeface="Lato" charset="0"/>
                <a:ea typeface="Lato" charset="0"/>
                <a:cs typeface="Lato" charset="0"/>
              </a:rPr>
              <a:t>Toute offre de formation de 3èmecycle impliquant des membres de CFD, des membres dans l’équipe d’encadrement ou des intervenants, hors établissement, doit s’inscrire dans le cadre d’une convention signée entre partenaires du même pôle de développement interuniversitaire </a:t>
            </a:r>
            <a:endParaRPr lang="en-US" b="1" dirty="0">
              <a:solidFill>
                <a:schemeClr val="bg1"/>
              </a:solidFill>
              <a:latin typeface="Lato" charset="0"/>
              <a:ea typeface="Lato" charset="0"/>
              <a:cs typeface="Lato" charset="0"/>
            </a:endParaRPr>
          </a:p>
        </p:txBody>
      </p:sp>
    </p:spTree>
    <p:extLst>
      <p:ext uri="{BB962C8B-B14F-4D97-AF65-F5344CB8AC3E}">
        <p14:creationId xmlns:p14="http://schemas.microsoft.com/office/powerpoint/2010/main" xmlns="" val="411904068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1403</TotalTime>
  <Words>571</Words>
  <Application>Microsoft Office PowerPoint</Application>
  <PresentationFormat>Personnalisé</PresentationFormat>
  <Paragraphs>73</Paragraphs>
  <Slides>10</Slides>
  <Notes>4</Notes>
  <HiddenSlides>0</HiddenSlides>
  <MMClips>0</MMClips>
  <ScaleCrop>false</ScaleCrop>
  <HeadingPairs>
    <vt:vector size="4" baseType="variant">
      <vt:variant>
        <vt:lpstr>Thème</vt:lpstr>
      </vt:variant>
      <vt:variant>
        <vt:i4>2</vt:i4>
      </vt:variant>
      <vt:variant>
        <vt:lpstr>Titres des diapositives</vt:lpstr>
      </vt:variant>
      <vt:variant>
        <vt:i4>10</vt:i4>
      </vt:variant>
    </vt:vector>
  </HeadingPairs>
  <TitlesOfParts>
    <vt:vector size="12" baseType="lpstr">
      <vt:lpstr>Thème Office</vt:lpstr>
      <vt:lpstr>Office Theme</vt:lpstr>
      <vt:lpstr>Explication de la note n° 940 du 08 novembre 2021, relative à l’organisation de la formation de 3ème cycle au titre de l’année 2021/2022</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asma ouari</dc:creator>
  <cp:lastModifiedBy>UNIVER</cp:lastModifiedBy>
  <cp:revision>107</cp:revision>
  <dcterms:created xsi:type="dcterms:W3CDTF">2021-11-14T13:49:38Z</dcterms:created>
  <dcterms:modified xsi:type="dcterms:W3CDTF">2021-11-16T17:09:27Z</dcterms:modified>
</cp:coreProperties>
</file>